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530" y="-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ED548-9F46-4633-A7A1-50E0CD17B038}" type="datetimeFigureOut">
              <a:rPr lang="cs-CZ"/>
              <a:pPr>
                <a:defRPr/>
              </a:pPr>
              <a:t>26.10.2020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D5556-CD34-4D69-9BBA-0F63A07F86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6AA2F-9858-49F9-9309-3046399E0F4D}" type="datetimeFigureOut">
              <a:rPr lang="cs-CZ"/>
              <a:pPr>
                <a:defRPr/>
              </a:pPr>
              <a:t>26.10.2020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4EDC4-B3FC-4D7F-8D73-382227B4B7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294B4-3777-474F-A73D-0C474E37603A}" type="datetimeFigureOut">
              <a:rPr lang="cs-CZ"/>
              <a:pPr>
                <a:defRPr/>
              </a:pPr>
              <a:t>26.10.2020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568C8-BF9D-45E4-8FA2-E10BE9A1E0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5B99E-76AC-4B73-A612-6E12AD6C7D94}" type="datetimeFigureOut">
              <a:rPr lang="cs-CZ"/>
              <a:pPr>
                <a:defRPr/>
              </a:pPr>
              <a:t>26.10.2020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2C01A-E826-44A1-9511-9BC534741F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8BEF-30B9-41A0-BB6A-99B49B052FF6}" type="datetimeFigureOut">
              <a:rPr lang="cs-CZ"/>
              <a:pPr>
                <a:defRPr/>
              </a:pPr>
              <a:t>26.10.2020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A1EBE-F077-4888-A3CC-BF151FC91D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54BCF-7739-4E8B-A382-669F4F7BBFBD}" type="datetimeFigureOut">
              <a:rPr lang="cs-CZ"/>
              <a:pPr>
                <a:defRPr/>
              </a:pPr>
              <a:t>26.10.2020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FEAE2-EAE5-4924-B960-400435EF8F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A6C90-EA48-4C2C-A324-87A2E531480F}" type="datetimeFigureOut">
              <a:rPr lang="cs-CZ"/>
              <a:pPr>
                <a:defRPr/>
              </a:pPr>
              <a:t>26.10.2020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6F9DF-3C98-475A-A417-1AFED9B62F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F3C29-0B3A-4494-A65B-26A395E1959C}" type="datetimeFigureOut">
              <a:rPr lang="cs-CZ"/>
              <a:pPr>
                <a:defRPr/>
              </a:pPr>
              <a:t>26.10.2020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F425D-A841-419B-AD2C-B92592BBA4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E704A-F0A4-4BD7-A3F7-B12B553CDA10}" type="datetimeFigureOut">
              <a:rPr lang="cs-CZ"/>
              <a:pPr>
                <a:defRPr/>
              </a:pPr>
              <a:t>26.10.2020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160FC-ACDA-4981-B7FD-55589CC72B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52949-A254-4175-969B-E6F3DE9E554C}" type="datetimeFigureOut">
              <a:rPr lang="cs-CZ"/>
              <a:pPr>
                <a:defRPr/>
              </a:pPr>
              <a:t>26.10.2020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45AD0-1C05-43EF-A79E-E78005B163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FA000-A6E0-4FD9-89C8-364BA479F974}" type="datetimeFigureOut">
              <a:rPr lang="cs-CZ"/>
              <a:pPr>
                <a:defRPr/>
              </a:pPr>
              <a:t>26.10.2020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E65C5-0A67-4987-AC0F-831874DD02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3AD1AA-23AA-470B-A887-B8C6F04D01F5}" type="datetimeFigureOut">
              <a:rPr lang="cs-CZ"/>
              <a:pPr>
                <a:defRPr/>
              </a:pPr>
              <a:t>26.10.2020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6C4A54-A274-4599-A6C1-0FBBCB2D5F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adek.svanhal@czechswimming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ljNBc8j6fo" TargetMode="External"/><Relationship Id="rId3" Type="http://schemas.openxmlformats.org/officeDocument/2006/relationships/hyperlink" Target="https://www.youtube.com/watch?v=-U8DlMpNAWA" TargetMode="External"/><Relationship Id="rId7" Type="http://schemas.openxmlformats.org/officeDocument/2006/relationships/hyperlink" Target="https://www.youtube.com/watch?v=c2-BlZ36XC0" TargetMode="External"/><Relationship Id="rId12" Type="http://schemas.openxmlformats.org/officeDocument/2006/relationships/hyperlink" Target="https://www.youtube.com/watch?v=-LyreYcqqf8" TargetMode="External"/><Relationship Id="rId2" Type="http://schemas.openxmlformats.org/officeDocument/2006/relationships/hyperlink" Target="https://www.youtube.com/watch?v=0BdCj-wawG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M8l5PzuhrD8" TargetMode="External"/><Relationship Id="rId11" Type="http://schemas.openxmlformats.org/officeDocument/2006/relationships/hyperlink" Target="https://www.youtube.com/watch?v=JHViXP-r2wQ" TargetMode="External"/><Relationship Id="rId5" Type="http://schemas.openxmlformats.org/officeDocument/2006/relationships/hyperlink" Target="https://www.youtube.com/watch?v=QUaxOQCxb9c" TargetMode="External"/><Relationship Id="rId10" Type="http://schemas.openxmlformats.org/officeDocument/2006/relationships/hyperlink" Target="https://www.youtube.com/watch?v=7zY46io7TzU" TargetMode="External"/><Relationship Id="rId4" Type="http://schemas.openxmlformats.org/officeDocument/2006/relationships/hyperlink" Target="https://www.youtube.com/watch?v=Ymrj5R7SGQ8" TargetMode="External"/><Relationship Id="rId9" Type="http://schemas.openxmlformats.org/officeDocument/2006/relationships/hyperlink" Target="https://www.youtube.com/watch?v=CclYM-RVPK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8640" y="179512"/>
            <a:ext cx="6480720" cy="7920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700" b="1" u="sng" dirty="0" smtClean="0"/>
              <a:t>2.výzva </a:t>
            </a:r>
            <a:r>
              <a:rPr lang="cs-CZ" sz="2700" b="1" u="sng" dirty="0" smtClean="0"/>
              <a:t>– </a:t>
            </a:r>
            <a:r>
              <a:rPr lang="cs-CZ" sz="2700" b="1" u="sng" dirty="0" smtClean="0"/>
              <a:t>Cvičíme pro radost</a:t>
            </a:r>
            <a:r>
              <a:rPr lang="cs-CZ" dirty="0" smtClean="0"/>
              <a:t> 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8640" y="971600"/>
            <a:ext cx="6480720" cy="792088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l">
              <a:spcAft>
                <a:spcPts val="0"/>
              </a:spcAft>
              <a:defRPr/>
            </a:pPr>
            <a:r>
              <a:rPr lang="cs-CZ" sz="1800" b="1" u="sng" dirty="0" smtClean="0">
                <a:solidFill>
                  <a:schemeClr val="tx1"/>
                </a:solidFill>
              </a:rPr>
              <a:t>Datum </a:t>
            </a:r>
            <a:r>
              <a:rPr lang="cs-CZ" sz="1800" b="1" u="sng" dirty="0" smtClean="0">
                <a:solidFill>
                  <a:schemeClr val="tx1"/>
                </a:solidFill>
              </a:rPr>
              <a:t>konání:</a:t>
            </a:r>
            <a:r>
              <a:rPr lang="cs-CZ" sz="1800" dirty="0" smtClean="0">
                <a:solidFill>
                  <a:schemeClr val="tx1"/>
                </a:solidFill>
              </a:rPr>
              <a:t> </a:t>
            </a:r>
            <a:r>
              <a:rPr lang="cs-CZ" sz="1800" i="1" dirty="0" smtClean="0">
                <a:solidFill>
                  <a:schemeClr val="tx1"/>
                </a:solidFill>
              </a:rPr>
              <a:t>Od </a:t>
            </a:r>
            <a:r>
              <a:rPr lang="cs-CZ" sz="1800" i="1" dirty="0" smtClean="0">
                <a:solidFill>
                  <a:schemeClr val="tx1"/>
                </a:solidFill>
              </a:rPr>
              <a:t>26.10.2020</a:t>
            </a:r>
            <a:r>
              <a:rPr lang="cs-CZ" sz="1800" i="1" dirty="0" smtClean="0">
                <a:solidFill>
                  <a:schemeClr val="tx1"/>
                </a:solidFill>
              </a:rPr>
              <a:t> </a:t>
            </a:r>
            <a:r>
              <a:rPr lang="cs-CZ" sz="1800" i="1" dirty="0" smtClean="0">
                <a:solidFill>
                  <a:schemeClr val="tx1"/>
                </a:solidFill>
              </a:rPr>
              <a:t>, konec výzvy bude upřesněn</a:t>
            </a:r>
            <a:endParaRPr lang="cs-CZ" sz="1800" b="1" i="1" u="sng" dirty="0" smtClean="0">
              <a:solidFill>
                <a:schemeClr val="tx1"/>
              </a:solidFill>
            </a:endParaRPr>
          </a:p>
          <a:p>
            <a:pPr algn="l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b="1" u="sng" dirty="0" smtClean="0">
                <a:solidFill>
                  <a:schemeClr val="tx1"/>
                </a:solidFill>
              </a:rPr>
              <a:t>Místo konání:</a:t>
            </a:r>
            <a:r>
              <a:rPr lang="cs-CZ" sz="1800" dirty="0" smtClean="0">
                <a:solidFill>
                  <a:schemeClr val="tx1"/>
                </a:solidFill>
              </a:rPr>
              <a:t> </a:t>
            </a:r>
            <a:r>
              <a:rPr lang="cs-CZ" sz="1800" i="1" dirty="0" smtClean="0">
                <a:solidFill>
                  <a:schemeClr val="tx1"/>
                </a:solidFill>
              </a:rPr>
              <a:t>  Bez určení místa, dle Vašeho uvážení </a:t>
            </a:r>
          </a:p>
          <a:p>
            <a:pPr algn="l">
              <a:spcAft>
                <a:spcPts val="0"/>
              </a:spcAft>
              <a:defRPr/>
            </a:pPr>
            <a:r>
              <a:rPr lang="cs-CZ" sz="1800" b="1" u="sng" dirty="0" smtClean="0">
                <a:solidFill>
                  <a:schemeClr val="tx1"/>
                </a:solidFill>
              </a:rPr>
              <a:t>Budeme potřebovat: </a:t>
            </a:r>
            <a:r>
              <a:rPr lang="cs-CZ" sz="1800" i="1" dirty="0" smtClean="0">
                <a:solidFill>
                  <a:schemeClr val="tx1"/>
                </a:solidFill>
              </a:rPr>
              <a:t>Podložku na cvičení (karimatku), švihadlo, hrazdu, vhodné oblečení a obutí, stopky</a:t>
            </a:r>
            <a:endParaRPr lang="cs-CZ" sz="1800" b="1" i="1" u="sng" dirty="0" smtClean="0">
              <a:solidFill>
                <a:schemeClr val="tx1"/>
              </a:solidFill>
            </a:endParaRPr>
          </a:p>
          <a:p>
            <a:pPr algn="l">
              <a:spcAft>
                <a:spcPts val="0"/>
              </a:spcAft>
              <a:defRPr/>
            </a:pPr>
            <a:r>
              <a:rPr lang="cs-CZ" sz="1800" b="1" u="sng" dirty="0" smtClean="0">
                <a:solidFill>
                  <a:schemeClr val="tx1"/>
                </a:solidFill>
              </a:rPr>
              <a:t>Kontaktní </a:t>
            </a:r>
            <a:r>
              <a:rPr lang="cs-CZ" sz="1800" b="1" u="sng" dirty="0" smtClean="0">
                <a:solidFill>
                  <a:schemeClr val="tx1"/>
                </a:solidFill>
              </a:rPr>
              <a:t>email:</a:t>
            </a:r>
            <a:r>
              <a:rPr lang="cs-CZ" sz="1800" b="1" dirty="0" smtClean="0">
                <a:solidFill>
                  <a:schemeClr val="tx1"/>
                </a:solidFill>
              </a:rPr>
              <a:t> </a:t>
            </a:r>
            <a:r>
              <a:rPr lang="cs-CZ" sz="1800" dirty="0" err="1" smtClean="0">
                <a:solidFill>
                  <a:schemeClr val="tx1"/>
                </a:solidFill>
                <a:hlinkClick r:id="rId2"/>
              </a:rPr>
              <a:t>radek.svanhal</a:t>
            </a:r>
            <a:r>
              <a:rPr lang="cs-CZ" sz="1800" dirty="0" smtClean="0">
                <a:solidFill>
                  <a:schemeClr val="tx1"/>
                </a:solidFill>
                <a:hlinkClick r:id="rId2"/>
              </a:rPr>
              <a:t>@</a:t>
            </a:r>
            <a:r>
              <a:rPr lang="cs-CZ" sz="1800" dirty="0" err="1" smtClean="0">
                <a:solidFill>
                  <a:schemeClr val="tx1"/>
                </a:solidFill>
                <a:hlinkClick r:id="rId2"/>
              </a:rPr>
              <a:t>czechswimming.cz</a:t>
            </a:r>
            <a:endParaRPr lang="cs-CZ" sz="1800" b="1" u="sng" dirty="0" smtClean="0">
              <a:solidFill>
                <a:schemeClr val="tx1"/>
              </a:solidFill>
            </a:endParaRPr>
          </a:p>
          <a:p>
            <a:pPr algn="l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b="1" u="sng" dirty="0" smtClean="0">
                <a:solidFill>
                  <a:schemeClr val="tx1"/>
                </a:solidFill>
              </a:rPr>
              <a:t>Pravidla</a:t>
            </a:r>
            <a:r>
              <a:rPr lang="cs-CZ" sz="1800" b="1" u="sng" dirty="0" smtClean="0">
                <a:solidFill>
                  <a:schemeClr val="tx1"/>
                </a:solidFill>
              </a:rPr>
              <a:t>:</a:t>
            </a:r>
            <a:r>
              <a:rPr lang="cs-CZ" sz="1800" dirty="0" smtClean="0">
                <a:solidFill>
                  <a:schemeClr val="tx1"/>
                </a:solidFill>
              </a:rPr>
              <a:t> </a:t>
            </a:r>
          </a:p>
          <a:p>
            <a:pPr algn="l">
              <a:spcAft>
                <a:spcPts val="0"/>
              </a:spcAft>
              <a:defRPr/>
            </a:pPr>
            <a:r>
              <a:rPr lang="cs-CZ" sz="1800" i="1" dirty="0" smtClean="0">
                <a:solidFill>
                  <a:schemeClr val="tx1"/>
                </a:solidFill>
              </a:rPr>
              <a:t>Výzva se skládá z disciplín zaměřených na SÍLU </a:t>
            </a:r>
            <a:r>
              <a:rPr lang="cs-CZ" sz="1800" i="1" dirty="0" smtClean="0">
                <a:solidFill>
                  <a:schemeClr val="tx1"/>
                </a:solidFill>
              </a:rPr>
              <a:t>a </a:t>
            </a:r>
            <a:r>
              <a:rPr lang="cs-CZ" sz="1800" i="1" dirty="0" smtClean="0">
                <a:solidFill>
                  <a:schemeClr val="tx1"/>
                </a:solidFill>
              </a:rPr>
              <a:t>OBRATNOST . Každá disciplína obsahuje seznam cviků. Záleží na Vás, kdy a jaké cviky zvolíte, ideálně průběžně všechny. Součástí bodování je </a:t>
            </a:r>
            <a:r>
              <a:rPr lang="cs-CZ" sz="1800" i="1" dirty="0" smtClean="0">
                <a:solidFill>
                  <a:schemeClr val="tx1"/>
                </a:solidFill>
              </a:rPr>
              <a:t>také  protažení.</a:t>
            </a:r>
            <a:r>
              <a:rPr lang="cs-CZ" sz="1800" i="1" dirty="0" smtClean="0">
                <a:solidFill>
                  <a:schemeClr val="tx1"/>
                </a:solidFill>
              </a:rPr>
              <a:t> </a:t>
            </a:r>
            <a:r>
              <a:rPr lang="cs-CZ" sz="1800" i="1" dirty="0" smtClean="0">
                <a:solidFill>
                  <a:schemeClr val="tx1"/>
                </a:solidFill>
              </a:rPr>
              <a:t>Snažte </a:t>
            </a:r>
            <a:r>
              <a:rPr lang="cs-CZ" sz="1800" i="1" dirty="0" smtClean="0">
                <a:solidFill>
                  <a:schemeClr val="tx1"/>
                </a:solidFill>
              </a:rPr>
              <a:t>se cvičit s maximální snahou o správné technické provedení. Pokud nějaký cvik nebudete znát, obraťte se na </a:t>
            </a:r>
            <a:r>
              <a:rPr lang="cs-CZ" sz="1800" i="1" dirty="0" smtClean="0">
                <a:solidFill>
                  <a:schemeClr val="tx1"/>
                </a:solidFill>
              </a:rPr>
              <a:t>výše </a:t>
            </a:r>
            <a:r>
              <a:rPr lang="cs-CZ" sz="1800" i="1" dirty="0" smtClean="0">
                <a:solidFill>
                  <a:schemeClr val="tx1"/>
                </a:solidFill>
              </a:rPr>
              <a:t>uvedený kontakt. </a:t>
            </a:r>
            <a:r>
              <a:rPr lang="cs-CZ" sz="1800" i="1" dirty="0" smtClean="0">
                <a:solidFill>
                  <a:schemeClr val="tx1"/>
                </a:solidFill>
              </a:rPr>
              <a:t>Dosažené výkony zaznamenejte do přiložené tabulky a vždy na konci týdne zašlete na uvedený email.</a:t>
            </a:r>
            <a:r>
              <a:rPr lang="cs-CZ" sz="1800" i="1" dirty="0" smtClean="0">
                <a:solidFill>
                  <a:schemeClr val="tx1"/>
                </a:solidFill>
              </a:rPr>
              <a:t> </a:t>
            </a:r>
            <a:r>
              <a:rPr lang="cs-CZ" sz="1800" i="1" dirty="0" smtClean="0">
                <a:solidFill>
                  <a:schemeClr val="tx1"/>
                </a:solidFill>
              </a:rPr>
              <a:t>Do tabulky je potřeba zaznamenat: Váš věk, Kdy jste cvičili, Jaké cviky a Kolik opakování.</a:t>
            </a:r>
            <a:r>
              <a:rPr lang="cs-CZ" sz="1800" i="1" dirty="0" smtClean="0">
                <a:solidFill>
                  <a:schemeClr val="tx1"/>
                </a:solidFill>
              </a:rPr>
              <a:t>   </a:t>
            </a:r>
            <a:endParaRPr lang="cs-CZ" sz="1800" b="1" i="1" u="sng" dirty="0" smtClean="0">
              <a:solidFill>
                <a:schemeClr val="tx1"/>
              </a:solidFill>
            </a:endParaRPr>
          </a:p>
          <a:p>
            <a:pPr algn="l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b="1" u="sng" dirty="0" smtClean="0">
                <a:solidFill>
                  <a:schemeClr val="tx1"/>
                </a:solidFill>
              </a:rPr>
              <a:t>Hodnocení:</a:t>
            </a:r>
            <a:r>
              <a:rPr lang="cs-CZ" sz="1800" dirty="0" smtClean="0">
                <a:solidFill>
                  <a:schemeClr val="tx1"/>
                </a:solidFill>
              </a:rPr>
              <a:t> </a:t>
            </a:r>
          </a:p>
          <a:p>
            <a:pPr algn="l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i="1" dirty="0" smtClean="0">
                <a:solidFill>
                  <a:schemeClr val="tx1"/>
                </a:solidFill>
              </a:rPr>
              <a:t>Vaše výkony budou přepočítány dle koeficientu dané věkové kategorie. Zaslané výsledky budou zaznamenány do celkové ho přehledu výsledků</a:t>
            </a:r>
            <a:r>
              <a:rPr lang="cs-CZ" sz="1800" i="1" dirty="0" smtClean="0">
                <a:solidFill>
                  <a:schemeClr val="tx1"/>
                </a:solidFill>
              </a:rPr>
              <a:t>. Na závěr výzvy sečteme Vaše výkony. </a:t>
            </a:r>
            <a:endParaRPr lang="cs-CZ" sz="1800" b="1" i="1" u="sng" dirty="0" smtClean="0">
              <a:solidFill>
                <a:schemeClr val="tx1"/>
              </a:solidFill>
            </a:endParaRPr>
          </a:p>
          <a:p>
            <a:pPr algn="l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b="1" u="sng" dirty="0" smtClean="0">
                <a:solidFill>
                  <a:schemeClr val="tx1"/>
                </a:solidFill>
              </a:rPr>
              <a:t>Poznámka:</a:t>
            </a:r>
            <a:r>
              <a:rPr lang="cs-CZ" sz="1800" dirty="0" smtClean="0">
                <a:solidFill>
                  <a:schemeClr val="tx1"/>
                </a:solidFill>
              </a:rPr>
              <a:t> </a:t>
            </a:r>
            <a:endParaRPr lang="cs-CZ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0"/>
              </a:spcAft>
              <a:defRPr/>
            </a:pPr>
            <a:r>
              <a:rPr lang="cs-CZ" sz="1800" i="1" dirty="0" smtClean="0">
                <a:solidFill>
                  <a:schemeClr val="tx1"/>
                </a:solidFill>
              </a:rPr>
              <a:t>Před každým cvičením se rozcvičte, na závěr se protáhněte. Nezapomínejte</a:t>
            </a:r>
            <a:r>
              <a:rPr lang="cs-CZ" sz="1800" i="1" dirty="0" smtClean="0">
                <a:solidFill>
                  <a:schemeClr val="tx1"/>
                </a:solidFill>
              </a:rPr>
              <a:t>, vše je vedeno v duchu FAIR PLAY. Důležitější než zvítězit je se </a:t>
            </a:r>
            <a:r>
              <a:rPr lang="cs-CZ" sz="1800" i="1" dirty="0" smtClean="0">
                <a:solidFill>
                  <a:schemeClr val="tx1"/>
                </a:solidFill>
              </a:rPr>
              <a:t>zúčastnit</a:t>
            </a:r>
            <a:r>
              <a:rPr lang="cs-CZ" sz="1800" i="1" dirty="0" smtClean="0">
                <a:solidFill>
                  <a:schemeClr val="tx1"/>
                </a:solidFill>
              </a:rPr>
              <a:t> </a:t>
            </a:r>
            <a:r>
              <a:rPr lang="cs-CZ" sz="1800" i="1" dirty="0" smtClean="0">
                <a:solidFill>
                  <a:schemeClr val="tx1"/>
                </a:solidFill>
                <a:sym typeface="Wingdings" pitchFamily="2" charset="2"/>
              </a:rPr>
              <a:t> . </a:t>
            </a:r>
            <a:endParaRPr lang="cs-CZ" sz="1800" i="1" dirty="0" smtClean="0">
              <a:solidFill>
                <a:schemeClr val="tx1"/>
              </a:solidFill>
            </a:endParaRPr>
          </a:p>
          <a:p>
            <a:pPr algn="l">
              <a:spcAft>
                <a:spcPts val="0"/>
              </a:spcAft>
              <a:defRPr/>
            </a:pPr>
            <a:r>
              <a:rPr lang="cs-CZ" sz="1800" b="1" u="sng" dirty="0" smtClean="0">
                <a:solidFill>
                  <a:schemeClr val="tx1"/>
                </a:solidFill>
              </a:rPr>
              <a:t>Fotografie:</a:t>
            </a:r>
            <a:r>
              <a:rPr lang="cs-CZ" sz="1800" dirty="0" smtClean="0">
                <a:solidFill>
                  <a:schemeClr val="tx1"/>
                </a:solidFill>
              </a:rPr>
              <a:t> </a:t>
            </a:r>
          </a:p>
          <a:p>
            <a:pPr algn="l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i="1" dirty="0" smtClean="0">
                <a:solidFill>
                  <a:schemeClr val="tx1"/>
                </a:solidFill>
              </a:rPr>
              <a:t>Prosíme</a:t>
            </a:r>
            <a:r>
              <a:rPr lang="cs-CZ" sz="1800" i="1" dirty="0" smtClean="0">
                <a:solidFill>
                  <a:schemeClr val="tx1"/>
                </a:solidFill>
              </a:rPr>
              <a:t> o zasílání fotografií z výzvy na výše uvedený </a:t>
            </a:r>
            <a:r>
              <a:rPr lang="cs-CZ" sz="1800" i="1" dirty="0" smtClean="0">
                <a:solidFill>
                  <a:schemeClr val="tx1"/>
                </a:solidFill>
              </a:rPr>
              <a:t>email</a:t>
            </a:r>
            <a:r>
              <a:rPr lang="cs-CZ" sz="1800" i="1" dirty="0" smtClean="0">
                <a:solidFill>
                  <a:schemeClr val="tx1"/>
                </a:solidFill>
              </a:rPr>
              <a:t> </a:t>
            </a:r>
            <a:r>
              <a:rPr lang="cs-CZ" sz="1800" i="1" dirty="0" smtClean="0">
                <a:solidFill>
                  <a:schemeClr val="tx1"/>
                </a:solidFill>
              </a:rPr>
              <a:t>. Rádi bychom fotografie zveřejnili  na oddílových webech a FB profilech.</a:t>
            </a:r>
            <a:endParaRPr lang="cs-CZ" sz="1800" i="1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délník 3"/>
          <p:cNvSpPr>
            <a:spLocks noChangeArrowheads="1"/>
          </p:cNvSpPr>
          <p:nvPr/>
        </p:nvSpPr>
        <p:spPr bwMode="auto">
          <a:xfrm>
            <a:off x="188640" y="179512"/>
            <a:ext cx="64801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 sz="2400" b="1" u="sng" dirty="0">
              <a:latin typeface="Calibri" pitchFamily="34" charset="0"/>
            </a:endParaRPr>
          </a:p>
          <a:p>
            <a:pPr algn="ctr"/>
            <a:r>
              <a:rPr lang="cs-CZ" sz="2400" b="1" u="sng" dirty="0">
                <a:latin typeface="Calibri" pitchFamily="34" charset="0"/>
              </a:rPr>
              <a:t>DISCIPLÍNY a HODNOCENÍ</a:t>
            </a:r>
            <a:r>
              <a:rPr lang="cs-CZ" sz="2400" dirty="0">
                <a:latin typeface="Calibri" pitchFamily="34" charset="0"/>
              </a:rPr>
              <a:t> </a:t>
            </a:r>
          </a:p>
        </p:txBody>
      </p:sp>
      <p:sp>
        <p:nvSpPr>
          <p:cNvPr id="3075" name="Obdélník 4"/>
          <p:cNvSpPr>
            <a:spLocks noChangeArrowheads="1"/>
          </p:cNvSpPr>
          <p:nvPr/>
        </p:nvSpPr>
        <p:spPr bwMode="auto">
          <a:xfrm>
            <a:off x="260648" y="1043608"/>
            <a:ext cx="640871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1 .  </a:t>
            </a:r>
            <a:r>
              <a:rPr lang="cs-CZ" sz="2000" b="1" dirty="0">
                <a:latin typeface="Calibri" pitchFamily="34" charset="0"/>
              </a:rPr>
              <a:t> </a:t>
            </a:r>
            <a:r>
              <a:rPr lang="cs-CZ" sz="2000" b="1" dirty="0" smtClean="0">
                <a:latin typeface="Calibri" pitchFamily="34" charset="0"/>
              </a:rPr>
              <a:t>S Í L A</a:t>
            </a:r>
            <a:r>
              <a:rPr lang="cs-CZ" dirty="0">
                <a:latin typeface="Calibri" pitchFamily="34" charset="0"/>
              </a:rPr>
              <a:t> </a:t>
            </a:r>
          </a:p>
        </p:txBody>
      </p:sp>
      <p:sp>
        <p:nvSpPr>
          <p:cNvPr id="3076" name="Obdélník 5"/>
          <p:cNvSpPr>
            <a:spLocks noChangeArrowheads="1"/>
          </p:cNvSpPr>
          <p:nvPr/>
        </p:nvSpPr>
        <p:spPr bwMode="auto">
          <a:xfrm>
            <a:off x="332656" y="1547664"/>
            <a:ext cx="2333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>
                <a:latin typeface="Calibri" pitchFamily="34" charset="0"/>
              </a:rPr>
              <a:t>Plank</a:t>
            </a:r>
            <a:r>
              <a:rPr lang="cs-CZ" b="1" dirty="0">
                <a:latin typeface="Calibri" pitchFamily="34" charset="0"/>
              </a:rPr>
              <a:t> (5x30“ – 1bod)  </a:t>
            </a:r>
            <a:r>
              <a:rPr lang="cs-CZ" dirty="0">
                <a:latin typeface="Calibri" pitchFamily="34" charset="0"/>
              </a:rPr>
              <a:t> 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1979712"/>
            <a:ext cx="2087562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Obdélník 7"/>
          <p:cNvSpPr>
            <a:spLocks noChangeArrowheads="1"/>
          </p:cNvSpPr>
          <p:nvPr/>
        </p:nvSpPr>
        <p:spPr bwMode="auto">
          <a:xfrm>
            <a:off x="3212976" y="1547664"/>
            <a:ext cx="3312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600" b="1" dirty="0" smtClean="0">
                <a:latin typeface="Calibri" pitchFamily="34" charset="0"/>
              </a:rPr>
              <a:t>Kluci: Kliky klasické </a:t>
            </a:r>
            <a:r>
              <a:rPr lang="cs-CZ" sz="1600" b="1" dirty="0">
                <a:latin typeface="Calibri" pitchFamily="34" charset="0"/>
              </a:rPr>
              <a:t>(20x – 1bod</a:t>
            </a:r>
            <a:r>
              <a:rPr lang="cs-CZ" sz="1600" b="1" dirty="0" smtClean="0">
                <a:latin typeface="Calibri" pitchFamily="34" charset="0"/>
              </a:rPr>
              <a:t>)</a:t>
            </a:r>
          </a:p>
          <a:p>
            <a:r>
              <a:rPr lang="cs-CZ" sz="1600" b="1" dirty="0" smtClean="0">
                <a:latin typeface="Calibri" pitchFamily="34" charset="0"/>
              </a:rPr>
              <a:t>Holky: Kliky z kolen (</a:t>
            </a:r>
            <a:r>
              <a:rPr lang="cs-CZ" sz="1600" b="1" dirty="0" smtClean="0">
                <a:latin typeface="Calibri" pitchFamily="34" charset="0"/>
              </a:rPr>
              <a:t>20x – </a:t>
            </a:r>
            <a:r>
              <a:rPr lang="cs-CZ" sz="1600" b="1" dirty="0" smtClean="0">
                <a:latin typeface="Calibri" pitchFamily="34" charset="0"/>
              </a:rPr>
              <a:t>1bod)</a:t>
            </a:r>
            <a:endParaRPr lang="cs-CZ" sz="1600" dirty="0">
              <a:latin typeface="Calibri" pitchFamily="34" charset="0"/>
            </a:endParaRPr>
          </a:p>
        </p:txBody>
      </p:sp>
      <p:sp>
        <p:nvSpPr>
          <p:cNvPr id="3079" name="AutoShape 4" descr="data:image/png;base64,iVBORw0KGgoAAAANSUhEUgAAApcAAAGDCAYAAAB+wzuBAAAAAXNSR0IArs4c6QAAAARnQU1BAACxjwv8YQUAAAAJcEhZcwAADsMAAA7DAcdvqGQAAP+lSURBVHhe7N0HmGxVlTbgo86Mjo7OOOoYxjHnHEBAkChKFpB4L1e45JyzCCOSc87xkpEsCIIBMKAoKiiIOTGomMPoxL/+fre9mGNR1VXVfapvV9/1Pc95qrvqhH323mftb39rrX0et9/+B7SqGubO2bh67WtfM/5fIpFIJBKJRKIpPPzwT6q77757/L/+8dznPm+Mn726/P0///M/1T33fLn6/e9/X/7vhbe97W3V85733PH/msFE9/H48c+Cpzz5yUksE4lEIpFIJIYEJO9v/uZvxv/rHz/5ycPV/fd/o/z9V3/1V9Vb3/qW6q/++q/L/xPBtZomljDRffwFuXzb2xYf/2tq+OMf/1j98Ic/rP7whz9U//u//zv+bSKRSCQSiUTixS9+0fhfg6FOML/5zW9X//Pf/13+ngiTvVY/6HbuJ7zjHcv+qz+olhtttGFhw1PFT3/60+q2226rbrrppur//b//Vz3+8Y+vHnnkkeq+++6rnvGMZ1R/Pca0H/e4xxXi+ac//enRfXyXSCQSiUQiMZvxD//wD0WEm4wA94c//L56+Cc/rX7z61+Pf9MdlMXFF1+sesITnjD+TbPodh+Pkss111y9esELXlC+HBStVqv6z//8z7LBb3/72+qzn/1sdcIJJ1S/+c1vqp///OfVPffcU916660lTgDR/O53v1t97WtfK9u3vvWt8v+PfvSjQkx/+ctfVr/61a/Ksf/+7/9ejlExtiSgiUQikUgkRhn4DOKH80wGeFE/eMMbXl/94z/+4/h/zaPbfZSEniWXXKJaa801xr8aHP/93/9dCCJSicU+5SlPqR588MFq3rx5hVi247nPfW455ne/+11RMSmX//Vf/1U9/elPr174whcWkqsynOs5z3lO9eIXv7h62cteVj3rWc+qnvzkJ1d/+7d/W24miWYikUgkEolRxb333Vd9/3vfH/+vWbz4JS+u3viGN4z/N1y038fjLrv8itZGG24w/u/kQGncbrvtqi9/+cuFLP7TP/1TUTNlEYWaWQem+/d///eFNL7mNa8ppPQLX/hCIaLc8n7nJrf52/bEJz6xkMsVV1yxWmONNUrm09/93d+NnzGRSCQSiURi9PDFL32p+reH/m38v2bwz8//52rxxRYb/296UL+Px42RwL9YimgyQCA/97nPVSeeeGL1+c9/vriyEUMJPVRJoGZSJRdffPHq7W9/e/Uv//Iv1b/9279VH/7wh6tvfvOb1c9+9rPqP/7jP8q+nUClpFYirs973vOqF73oRdUb3/jGaqWVVqpe9apXVU972tPG90wkEolEIpEYHTSpYE6nYtmOuI8n/OsYxr+bNCiLCB9XeBBFbm7fA6L56le/utphhx2qVVZZpVpuueXK73feeWf1yU9+snr44YeLm7wXBIxypSOlP/jBD0oQqc9vf/vbJUaTajrM2IJEIpFIJBKJpvGcZz+7hPzhMpNdZYcAJ8byla985fg304+4jymTy0jm+dKXvlSSeL7zne8UAohYulGVRHXkAl9ttdVKDCUyeeWVV1aXXXZZ+Xsy4iky+otf/KL6+te/XtzxkoEops5FxUQ0kdpEIpFIJBKJmQ55Jryyj3/848ri6P2STFzrZS97ackKnwkCm/uYslucK5taucUWW1QPPPBAWVoIqXOzCKbfVRCy98xnPrNaffXVq/vvv78cg6E3Cdfkej/yyCOrZZZZplwvk34SiUQikUiMGrwB5+e/+PmfV875w79X/zXu4f2bMT71lL97SiFxz3rms4ayQPpUMWVyedddd1V77rln9dWvfrUQyzhdkLr6/0jnk570pKI6SqOPeMym4BoIrQo/7bTTCpGVXZ5IJBKJRCKRmB5MyW8sXvKUU04pi6PXiSX4u/1/CibXtXjLpokluAbSyl1+/vnnV5/61KfGf0kkEolEIpFITAcmTS5lh4ub/MQnPlGywutEshcoi9a69LaefsDdzcUtw1ygaD+Qtf7xj3+8JBklEolEIpFIJKYHA5NLqqMEmosuuqi65ZZbSmb4oEAs3/SmN5UNweyVeMPVbV1MSw/98z//c3Gt98Kvf/3rko2ujO2qaiKRSCQSiURiOBgoW1xW+Pe///3qoIMOqm6++ebqJz/5yfgvg0HmOKIo+UZGFILaLSsqYjUpltbI5E53DLW0F5Tvj3/8Y7XEEksUEhtLI40SwtUvMco9C+x1/1EHvkf47aMOI9wgM+UTiUQikUgsDPSd0IO0UAJ32WWX6nvf+14hbZONm+TmjmxyyT0TKYv2o1a+7nWvK8sOeYuP/ftN0bcskbf5XHrppeUNP6MGxNF717n5xZBa7ikWm5es5FWZFpF/6UtfWv621NOzn/3sQuC97SiRSCQSiURiOtE3ubz99turc845pyiW66yzTvXa1762EJ0bb7yx4yse+wVlcqIiUOCQpmWXXba8JhLJGsQV73gxnmuttVa16667Vm94wxsezWSfaXB/1v20KLwkqW984xtFobRuqFdsPvLII+UziDXySNFFoL0K0982r8r0RiRvM3rzm99clmUSgjBT7zuRSCQSicTsQV/kEqE544wzyvI+yM7mm29ezZs3r6iIFkK/+uqri5LZJ08dGOItKXOIokXauYYHgeOe/vSnF1L83ve+t1pyySUL4VyYUKcPPfRQecOQT2t+qlsEU0Z9uMLFlyKOyCLSiCAilxRNpF69O875fvrTnxYCioyCenvJS15SVN9XvOIVReFErp///OfnEk2JRCKRSCSGgr7IpaxrSw5df/31xU391re+tdpwww0LcbG+5XHHHVcIzTCWF2oSVL13v/vdpeyLLbZYWQl/OlzHYiORR2QcCUQMvcIyXpcpNlQziAtFCCmOXpdJseXituK+7xFC5DKIZ51YUjzFw3olpusIN3BNZNPSTI4Rs7rCCiuUczuv6yHdT33qUwt51baJRCKRSCQSU0Ff5HL33XevrrjiikJg6kBKvHmn6TftDBviEefMmVNtttlmJUaROjgVkklJpCIijXWC7W+kjpv77rvvrj796U9XX/ziF4sy6XrqDrmjLCK9K620UlEVp0p4XZe661rWIv3MZz5TyoCMIqUIqjjWt7/97WWiQNFEtJFYcbDKFXGxypLu9EQikUgkEv2iL3K57rrrVjfccMNjkmiQDttMVyzbgTBxNSOWO+ywQ7XGGmsUcjVZiAFFHJE4SqIqRSothyQZB9GThIS0WauTesg17+Xykox8j+Bye0+VWAa0CbKLTFKVlcPC8rfddlspLxJZJ5A2yujznve84jqXBCVekzqtrhKJRCKRSCT6QV/kcuONN66uu+66R7OUhwEKmrhA7twvfelLJQ4RQWsaiNzLX/7yasUVV6yuvfbaohy+5jWvqZZffvkSj2mx9kGW8ZE5/9GPfrS6/PLLyzmQRITbORA4pM05qbwRPxmubok4yB3iSWHkvuaylnzj+6ZgUkC15DZXr/fcc091xx13lIXwtWl0AeVVRvGoyudT/SDAlo5aaqmlSt1x0ScSiUQikUh0Qtd1LhES7tsf/ehHRe2SeDKVrPBe4KaWcGNNSiqiuEGKG/WtSVDnJAdR5e69994Saygu0TJHFL0gVz77AXf3lVdeWX3lK1+ptt5663JeiiSiHETRd5FUY21PsY7KgUjLCpcsJeseEX3Zy15WXOODENxecC6qaCxRpAw25XQ9vyG42lu7I+CIpjaIuFCxnJKpxNj6Dil1D0iwfROJRCKRSCSgK7mUZPKxj32srK1ISUQ0ED1EBfmiXlHoOpE/JCkynJGVdnd6J3DDSmAJwvLAAw+U7Ocm1FLldF6fzh1qIcL8lre8pSiLyJPEJfcT7up+CB53OGKICEsSooJS9xBE51BPyFunc3FVi2U95phjSp2Ku1Qefw8LykGNFGcp5lJ53b9rUlK1mbpCihFiJNT+3P3IOMXTG5okEblnxJwq6rxRx4lEIpFIJBZddHSL+wqxnDt3bokXjJhKChUCggDJvJYk8q1vfesxSxAhKgiWfe6///5CRHohlDWkNLKqm4rlVG6xhJQ5mdt1QrzccsuVNTR9f8IJJ5R7Of3006v11luvKIwTkSXlszzT0UcfXRReOPDAA0u9uf9eROuCCy6oTjrppELSzjvvvKJwcp8vDLiXH//4x+V1mcIFxIWuvvrqRW3VHiYZ3P+UVv9TsUO9VH/ict/xjnc8OqnQnqloJhKJRCKx6KGjcokUif/72te+VhTMUB5lGFuMXAIMYmlD2NphKR0JK84jw7zTPu1AbhA8STD2b4pYBiiVtnYVlToqBpG7F/zO7YskSWzhIu4GJItqKWwgCDb3OKWPEkvBnQjeeEQ9nT9/frXyyisX4r6wlD/Xdc+UzDXXXLPEV0p4cv/IIpKpjBtttFG12mqrlcQkaqY6MMH4xCc+UdY8tci9Y6ih7ieRSCQSicSiha5ucaSB+1OcXSTWcH1S/bjJua0RwU4ub/twl1Lzuu3TCQgaUtmuhDYB5+1EWJWNCocQcRVL6uEit4yPNxAhnty+ElyQLPD/NddcU1RLpBQRO/TQQ6t3vvOdJT4RqaRcImcTwYLp1Nq11167qKT9uOGHCdcXMlBXHpFO36sfKiVlVVnFbnKrv+td7youdDGq6g1ZNilBNvUTdWFS0otoJxKJRCKRmB3o6Bbn7vS6x7333ruoeBJPAMFAIoahLC5scOEjhEgiRdb9S/JBrCXm2JBFJImq+4UvfKGQTHGWXMKIFjK6//77l3332GOP6vWvf/342TvDQurIt9hMRJyySu3jwqf+zmRof0ozNzmC7n+k0qTEayuRbvVj4Xaxm+pCOIWljZJoJhKJRCIxe9FRuRR7d+utt5bldZCGULCQCKpkP8qi/algFDCY6WQUiaRgcoUvvfTSJYuaUocIIddcv9RahNOn3yiV3vaDQAkfuOiiiwpJRDQtdYSwtkM9WHReMg+Vj9on45xr3dJAruNclF8ue/Vdr8eZAn3AJEOCj7hcqq8YTfcer5d0r4i4fSzZJLbUxAXpVDcmKwtbrU0kEolEItEsOiqXH/nIR6pTTz21JPUANQ35QgoCQQoc3olsIqQUOcciH8jSTEG4eZXbfSFBSCR3MGV2t912K+5xrl/3zH0tlpIih1DJoJa8gkQhScjgzTffXO23337lLTtbbbVVSYipA0mkTFIqudotSo9MxvJHrl8n8Mokex5h43oWC4lkIm0ziZR5JahEH/Ga7l8yV0xGtDsF89JLLy2xmJRa+4nH3WKLLYpSLNxAHbq3RCKRSCQSo4+O5FJixvHHH1/iDoEahSggV7F7JGtQopChdiBA1CwuUXGbca6ZADGDr33tawtRVDbk0fJDm2++eSGHyKMlhCiH3rojo5y7l/Im5hApiphE9YGEe5WkRB7vWXeOdqURObUeJjWYOxnRtN4m9dMSRM6JYCKqCJnsbK55aqrvucoRWgvaq9OZkizjPiiTJiSSt2TOqz/tjyBTfRF092w/9+/eEHnkfNVVVy1Enss8kUgkEonE6KMjuaQwWZLmlFNOKUsJIVoIJHJFZfMmGgudcw+LPawvro4IWVJnp512KhnF4hC93Udyx2QhIYSbGWmJzG4kbLKgron948JGLFUBkmcxc7GOiCFlECni1vUdkkRVRJoisQeEDzjOepdnnnlmIaLIK6gzSVHWsnT/wg0QMEk8lLtQP8VyIq3UPmSduonMUjUja5/yhwir03iFpOxtBHVhw7JRyLPMeeXeZJNNSpJTfb3OcJELA1Dv6kUfk3GuPtQxgm0RffGZ6kVfSyQSiUQiMVp4TMwltU4soKQWSiV3NgIQBBLpQoT8j+AhE8FP/YYgUdmWWWaZQsSoVcgRYjpZICncwpRQpJDqGEvhUMQQl4mgTNzJlsdBlJUTqRT7iAxz01IEEVhltj/42/72QTiRnbr7FtmjRro/sZdIFfUSECgq3VVXXVUyp9WlOkAkd9xxx7K/LGukynld0+aa6td+iKMNqeYif+5zn1vc+IiqrHTXQNZcM+JDFwZcWxnUldhKcaPaxXdBMN0bUm6igERqP/1EmyDUJgwmK473acF2yWQIvfpIoplIJBKJxGjgUXKJoCFc1CTL7HDJUtqQhLq4abCnvklIoUTFb0EegMrH5RzL+SChHQTSvoHQOTdSGFndyCbSoRxIFeKFrCgHIiKWj/plfUbvxbZRxSTshCrGtcwdi1hav7OuSPaC+kIsKZZiM2WJI1PqB/FTh+ecc06pCwRRuWCVVVap9t1331IG99MLyKbYVa5wiUZIJoJJ1UTArJUZpBLJE9O4MKBdEEdlVa4g09pIvQghCPgbqaRwq3/3FGEG+ooEJ65z53EOfVC92sc9JhKJRCKRmLl41C3OhcsFvvPOOxdCiLDYqEp2CVXSIN8JiAEVLmIwkYyHHnqoEKF+ENnDzs8djVC6nuMpYtRKxEm2NmLiDToW9N51110LIUG8EMm77rqrxAFS/iwJ9Na3vrWQmFAknc/viDHyG9nNgwCx5AqeN29e+X/bbbcta1X6nup77LHHVhdeeGFRWa2F6fwnn3xycekLNRDfqTyDQjsov7bgVqaMXnLJJYWAyVjfdNNNC0kOtTUI7XSD4ihUQAY8BduyTJTKCDfoBPem70gO+vCHP1za0QTF5p6RcjGxzuf+oj0TiUQikUjMLPyFWxyxEzfHFY4YIWbUS4M7JZCL02A/zkf/Ar5D2hAEJAvBrMdi9oKs6HXWWaeoWEgu0ieuE4FABBFIpJMCqTz2cS3JM+I+KZnbbbddiUP0BiEubqoYYlcnIt///veL2ulexPa5r34UxDoovEcccUQhixJS3ve+9xVyLVYSkaK6KYPXO1ItP/nJTxaihRQhopMlfnHfPiP0QL1RkrnmZaxT+6ic4j7rauF0IurW/Xqt5U033VTKG4pxJ6gP9UIFlh2vLwgbUKeIvDANIRYSrEwiqKGZYZ5IJBKJxMzDo+TS4E5ZQtK8upA7E1HhfqUUIklIg/+Rx05AMGNDVOv7ITrO3035tK9zSyZyPNJHibPeJLKLQDmegoW4Uf/EhyJXYhqdl1KJkHKdxvI2rlsnclys4vq4Ximag8byIdBiLamTCKwF1F1T/KZYSrGDXo/o71gw/OMf/3iJjUSKlH8yxBJivU0Ll7svbaKeIh4VEUO0EU2EDKGLmMfpBLIe8ZUUZ4RYQhJir11MIDpBvZgIaD/lVn4TBMlWSKcVCyKhywRB27nGoJODRCKRSCQSw8NfkEtEiOKFCHGNI3V1Usj9aoCvk0bEExm1DyURAQIEMeDcXNriIpEzx9d/B4qo6yFIfrfNnTu3vAGHSxVxRFgk8SAeSAtS5/Paa68thFHZuYcnAiISG3I2qHta3ViqSXY08kthVW5rOVLpEEtKZn1pHXUmTIDqKl50slAnVFNrZCLOyLE2U6/qyCfypi6ED0j4UfeRNDSdUL9iWpFCExV1IBYV0UR8kUJl6kYM9bsgqEi6+4t7pGI6F4LpvFRM1+p2rkQikUgkEtOHx2SLI4ixYDi3JtKHVMayOHViaTBH7rbccsuiItqQx3bYD5FACpFDbt12com8IqZc6T4RxTXXXLOQS6TM0jZICpVSTJ/frQ+JXFx99dWFTCkvVXMikoEEI3pIj2siYFz4iEwvRVG5KWfiJ7ls3/Oe9xTlUFKP9S0Rnz333LMQzvq5lBWpRIaRv8nCOZHKiy66qJSlvt6l8se6oginMALueZ+uqf4XBgFD3pVJ3VCNxYpybysTAumzV53YTx3qayYP/tcXqc/aw71RhSciq4lEIpFIJKYHjyGXwB2JfHH1ykamJra7s5EGZNEyPhJrqIcSeBC1diCSSKtli/zeTizbgQAik9ZylJiDMLheuMK92QbBRNa4gS3Ng0Qhegip4yciivEbgmLxb2Vzv0iLsnU7Vj1QdMWlHnzwwSWukIpmHU8k55BDDikqbntGM/JEue1FonpBuZBI16fauQ6SWy+vNkHAtIvkIjGK6gjpp9Q6xn1OVD/DAAXSRAHJjEXX1T/Ca53LSOCaCH5Xh+pY25tYIJg2SrG+4ndtqL/af7rvM5FIJBKJRR2PIZfI07nnnlsWBJeI0i2Bh1IkM1lMpMxohI8y1QQQA8SI2ic+L9Q5oNhx+1JXuagl+ViMHGFCPO2PKPZydyOsiBqyhZRQPX2HaPrspIAhaUi0uNC99967KKAXX3xxdf755xe3vYXjuaCHTWiQXPGwyLyYU/dav6ayu59425BYR2ROUhGCyb1M3ZxuKKe2UWb1brkr2eEmBiYT/RDMgHrW1todgTbBCNKpH1KkFxaRTiQSiURiUUYhl1zV3JXWX7QMDCVIljjiVieWCIs4vzlz5pQkC0QvlDGu816KZB0ULLF0FD3Xr7vbwbmRR65w7l4uT1AGblYZxTYZ0xSxiOmjjC677LJ9qYRBMJ0TCeH6P+GEE0ryif/bk0UohggRRVVspcQepA2Z2X333Yv7HkEaNpBaimmoypTKqJ+AciNXUc/u08RBMgwCLXPbfU8nkDwE02QBCdSu4i/VqWWhfM/9PVHbmXg4hjptX/WNSKoPiU7iUb0RiZpsIiARTB+ijiYSiUQikRg+CrlEzAzu1mA0SCOKyB0yYKCnEFHmuIERFaSFakYtMqAb7AchluAcBn2kiLscUZCYQVFDfoDbFMFFOhDKKA/CRNWkyvmbK5j65c0uFM8NNtigkA9l6qRA1oGchMrpnp0nMpIj49o1kV8LzFNNLXlEsbXOpBhQJHSXXXYp5ZwOlcx1tJnQAOUULiCxqhMpQ94ps7EMkHaWcY6EO0bdIdLTCW2irSmoFEiEUcwssi7mNkhmJ/hdLCkou3twLmqytqdeU9u1nbrxvT6FXNo3kUgkEonEcFHIJeUN4fCe7HpCDhJgoI81Cg3miCdlk9qEiHZK4KkjXJ11ZRIJ8h2igFjIgEYQEE7/h3sd+aTMIQrcqYgIouDYOomjcFJeucoprhKMJAUhrcrnPL3gXpWLu9/1nA9x9r1rIyxIDZXVQvPKeuKJJxZCQym1iPp0EEtwHURR/VGOtQmyrX46EUVtgFx5O5G6RbrUlXvTtghorzCCYcAEgJvexEW7c/VTn00u9Af30w6/CddAIqmxjre5b/doAsQ97pwIqkmQff2ujqLvTSdMckxcEHr90t+g/qe7LIlEIpFIDBuFXFIHETTKHMJSH/SQKEvtWEKGoufTYG2g7AbHIisGd6onchcqoo3iiAj4jrJksEUwbcgDIuA3rlN/UwsRj+WWW66Q3XYCJW7PUkDcvgiHJYKQUu5txyKMQUongt8RHuREucUqChNAHpVTVrhyOT+S5ppUQQlNCM50Qt0iSta0tI4mAqy+urm61TsS6U1GQdC8BUf7uldkzj4LA66tzimZ2sz9CFEQh4lE18ul/vU9C7P7HplUDxJ6rB4gVEI/EW/q/e36lHNSeSnM6gDBcw6E1qTHOX3G5v9A/KZvTNR/7Kcfe348TyYhNsTfRhHXhzw7Ji9+Uwb9yGYSpFzK5FzurVd/TSQSiURiJqK8/pF7e4xjFhcvckbpMthxvcbAbsCz9YNQAC3Pw31sMHUNhEYMnAxni4k795FHHlmSgQyqBn9kzSArjo5a6G+DO1LgbTjiQh1fh8Hc8kCu5zzc+wiheEj3ZMkgb3xBpPoFkqAMFEzlovZJiBHveNJJJ1XXX399Kbv4y/3226+jyjZsICdcycIA1IG4T4u3TwRtqD0s37T99tuXet1nn33KObTVwoJyqXNqOEVY+SitXm9JXa33Q/sdeOCBZcJgEXsxt92A2MniF0trYqJvI+HOHeuOalMTFv0M9F+EF7FFxPUpqn2o8J2ALFLNYxJG9aZqI7cQpNUWRDXuyTPHM4AoW27JFkp0IpFIJBKjhkIukaZNNtmkxDiGi9QAHu7pfmGQ5470xhgKGRJo4ESCKIkUUKSVuoZEGmDFScaampYSMqAbiJEl5fFbLDdkcN9///0LUaRy1UFlRPi8y9u5PvjBD5YB271J7LB0kNdZDpLEog6QE8RD9jzlUuwnMvn+97+/JI/Mnz+/EJ2F4VYGZVQ/11xzTVFPEWlK5ERQv4jPVVddVR122GGFxHgt5WabbVbaYGECmROioS3PPvvskvSjzamYVOWAZCZxmhRcCuVEQCy96xxJNekRSqA/Ioz6u/Pqi4gfaG99zWcoifqNLHfKKNUdQUcgQxX1v76NTDq3z5gcASLsnD6dzzNB6dQWroPQuoYNCVYupNfzZAKj3w3SdxOJRCKRWFgo5BI5oQhykxr4DLQGvRgY/c+1jUAZRNthcDTgWooHqUTquGn7getQSA2mBt86DM5i5sThGcDtZ9khLlDXawfXPpIlWxiJeO9731sIBMKp7Ntss03HzOp+cNBBBxUVE8kR07neeuuVtSZ33XXXaq+99hrfa+EB+dZ2VDmkpBeQG3V71FFHFYXXce4LWV7YcB/qVtiBzaTA25q4uoNgIm8mHsi1FQP0wW7w5iShE9Rs7W+i4RpLLLFEmcQgqvoXJVHCmi2SgRBGcF2TJ8frU/qiCY3jKJb6l34v5EPiUBDE6GvKh1iGWolYIq76P2gP5+Q2p0bH4v7OaZLmvJRl6ibFFRn1XCYSiUQiMdNQYi4NeIidQRahM+j5DqE00FJNKEgGNANpO7ibrXkpFtHgy6U4EUK1MTiGatOJHCiTgVo2tLfeIHbUOYN2DNJ1GPQNvs4byyPFgEylAyodYjrowMylb/BHWqlJXOPqx/vF6696XFigynHfU4r7gfq2LwWYUog4uz+LryNGnep3uqBtKKiWvdIfKcaSs7Sb8vodaaPkUS4Rv4nKy1XNbe3tTVRdyqVJigmVWE/9zMTEbyYN1F+qPfKtb+ozyKx9kHiLwHN9qy+kT59wHuSXuhmxnz5XXnnlavnlly/EFgk2+bLpyxEGQunXv236uvs0QVAHCCl1XzIZpdaLDTw/7kcd9Lr3RCKRSCSmG4VcGkANZOLbDKoGbwO32K/111+/kEbkkltbYg0Y0Ax8SIp9Dz/88EK62tXHAIWGy9PgGGto2jeUqF5QJvvX1Z9OsE+ok9yW1Kd58+YVwkyho3Qhy4jVIARTspABHbkVD0cNReioXwjsdLvFKW8wyD20Q9tZykm7cpOrK+1EoZuMuts09A3JOYhdkCtEzWRGH/B7/B1Qfpt6ibqR9KTfIXT+5srWhtrOfVJGKZX6zdZbb10IrH4io97ExDUpqTHxUvdIobdBieekiFPJkUZE028I+kR9wnPm5QNc/1ZfCNVZeyCqVh8Q/qEt/GZ/BFs5qfNUW8+sZ891uj13iUQikUhMNwq5NAhTQ8S5iRcz4FJTJN0A1+SCBQuKahOucuokVZPKYuCjMlFxqIqd4LwUn6222qo655xzyvWQ114q52ShbAZcREO5qEIIbazzSEVCVPslZ0g1ckltQiaRAv+7d4O/BJHphHag/rqHqQIhQizFp/qU/U6VnQpxbRLcwO5T/5NJThHslpxFraYoIpxIl3vQ7vqZCZKQCfUW8cHaTl16KxWF0ssB9E0hIkgoxVGyE/c4F7jfQH86/fTTC5HUzyZTV/qm5wJhtOi7tz15NrjEkVNKqgkMUqxNwv1vf4lxktUoqK7t+UskEolEYibgUXJpgESQKCcGUi5AsV+x9qDBPN4jjiB6Sw91hbJE6eF2RiyRTcSkDhnAsn9ldCN28+fPL4qo4wywg5C8foFYUHYM/uDT9RBnBIob2MCtzP0QNMpeJDwhJeL4KEli5JxTWMB0AtER89creacfUADF0lKUkRZkTn11I3DTDeXTL5UH6QsXdqdF0Sl63ODImX6IZPp0vL5mRQFqJKLmHimR7tmSUyYhkmf0f8QNyaMiclVTMbU9MoismnxtvvnmhexNpu8qlzAOhBeBFV4htlJf8ryYiCH7nj+kN8IeIsFHWampnlH3S1kXIhBZ7olEIpFILCwUcukPBMuAZRAzcFPnKFoGUaRS7BjFCJk04BoUufEkHBj8qEoGRQNbqIZgMLYmIZc78oKYykznljZwGhgl/wzDrewaSIZ78zeyaQBWRuWiPPoNaenlnqdQInNc+1Qvai5Chmior14Zy00CoVV3ro8oAbcvYoU4a8NBgBypf/eIpCA9Qgf6SQyaLmhH5dFeSJc29H+78m3SYAKDELoPJM6+Qj9MDsTKiovkEtfuVEt1SRHV3xE95JKKr39wleszQirUuxACLnPn33jjjcevOjjUuTK5B88RN73nJlzj7kvZkEcxlyZ4jlFGbW6i5NnTr62haTkvfUCZkemZ1HaJRCKRWLTwKLkMUIMQC8qOgRaZpKoglAingTbcjWCwN5iJ/ZIoYaBD4gyU9pGMwd1nwKdWWsIHkfM2oI997GNFOTKA9yJ3k0GQpnp8pXIalCmsiAKC4Tv7TATnEa/n/iSDIMyUS8qVwV7M3XSBaz/U5HDHS2Dy7nMEXvkGhTpATLhnEWZxhk2ook1CGZE6fQnp0iYmRKHU6UvaSLtyW9fbXbwktdf9aSttpu1MFvRDkxx1yQVtX6/21Lf1e8RWtrkJlN8cR0FsckLhnJRR92Py4rqeIS58qrl7Ro655RFm9WAfMcDuX7moul4agJSqK8+qfaMOEolEIpGYDnTNjDEgGVzrRLIbKDAycWXaciWeeuqpZYCnhF122WVFVTFgckk6H+WJ8setx7Xu+OmEQRyBtryNZA4KVy8go45DwCSYUFv9r+ztYQDDBiKEaCA9AQTJuptI52SgXdSDyYVzuMcmQe2jrCm3v8U6TgZIkyQa9W4yw10d50K8EG6TB8odYhVwXTGUVF2qoPsFx4hbdFy42bnPTRzUr029RKiA8zoHtX6Y0Lf0TWuqctnvtttuRVH1ggDPl9AAZUeSvddeyAmyafJjnw996EPl+XKM+0kkEolEYrrQ6Bom3IRbbLFFGcy4vhFIGb4GbioMRcx3XJMIJ1JGgUFiFxYopkE0esE9cFkiNZKdxMBRjRCB6QT3PKWKQhxAJKhwEWM6GTjWEjpI2WTJXzdo7z333LOERSBzkRgzKEx09Cf9TN1TGNWF8vrfslCdlFshBIgoxbE+mVAOrvS6K5kCiqTZTx1TB5E8cbZUeAvqi7ecLmgPyxwdc8wx1aGHHlru1/qq7gfct/AVzxaiyWVusmGyF6scJBKJRCIxXXiMW3wqEGdJ4UO6DGji1KhgFEzEh4pCHaJcIWoyc8W+TZfbDgGRKHHWWWeVBCRrV95+++0leSPc9D7F31n6hkufq5FSiJxQvxA75MjyRgiTgR6h4UaeLlCD1RmlKuIrkR5EKWJiJwOkShupF/G1wiD6Jf6O45JHcm1iP7U5lVBZQ0FDfIRcIHN1ZXEQOB9F0f1KxtHHKIsmCjbu8PZycytTAK1had9Qm2WXUwJlW3OlmzyIx9VHJM6oS2r8AQccUFzjFGv76r8RVzwdcD/UWmTX80WFdf+UXJMCbnX3HTHQJnL6qXhNdYU4T7fCnkgkEolFE42SS6DiIZgGOAqTT8qKQRzpQNBkxSKW3H7iwqYLCKPEoptvvrm4FcWnKZNEJOTDp1g+ZIXiKn7PJ3IZWcg+kQ0Kn9/ExFGNEKbpAoUKMUN8kCEkjoKnviVeUYMnAwQFcbNcj/uRZKLtAsi5SYOQB8v9UHyRb/Gn4j2RcuQd6bbGqEkEty1i5Dz6gnMiR641FSCRyJJ7d03xoYisOmgnlsqhPMjhDjvsUPZVdrGJknQokkEkHa9f6CdCNkwctPdFF11U2lr9uqd6SEJk2jsXAo0ETpY494J6RBS1hbp3/5KAgjiqA88f1RWhR0K5+B2nryTBTCQSicSw0Ti5BANZKFRcihHnZnDmUjYYisFEguokw2BPjTFAB9FpAgZiCiN3PDXHIEt9QnL8rXz+pvoot8EZ6aUS2RBmZVI26p7zuRcqJpLiPiSCTBXO2889X3nllWW/uAekxsLa7mO11VYr5Z8MIjzg/PPPL+1GnXP/ykXNU3fcrD4RLkTFQuCSZCTLmEAgnwiP9lOfJhDOq09EfTZFvKh21EMThVieKJJY6jCh4fq2PuT222//KDGk7ik3RRORVFb9BDm+5ZZbSsKOJB/7uS/udv8jq+7feU1A1Eco9O5PXx8WuQTkmYJq8XVEWPu4d3Ucqm70baTXvUcMqePUWVPPViKRSCQSj8HYwDRt+OUvf9maP39+6znPeU5r6623bn3nO98Z/+XPeOSRR1pjg3Xrvvvua40N1K0xIjf+y9QwRgZaX/ziF1tLL710a968ea2vfOUr47/0jzHi2/rZz37Wuv3221t77713uYexQb41RvBaJ5544vhek4d7/dWvftUaIzGtMSI7/m1nuIc5c+a0br311tYYkStlWnLJJVt77bVX6ze/+c34Xv3DtZ3nt7/9ban/F77wha1VV121dfnll5fv/DZGKlvvete7Ws985jNbY8Sztfrqq7euuOKK1korrdRaa621Wueee26p43vvvbc1RrRKW08HlO3+++8v5b3qqqtaYyR4/Jf/wxj5a43NoVrvfe97W2OEsNzTGIlsPfzww62zzjqrNUYGWzfccEPZV9/bbLPNWk95ylPKd+rGvfh+bHLRuvnmm1u77LJLa911121ts802rde97nWlD+jP119/fWuMYPdsv6YwRi5bm2++eWuM9Lauvfbacm9jk57xX1utP/3pT6WPLLfccq0nPvGJrbe97W2t2267rTVGlqetjIlEIpFY9DAU5bIbuDKpmdQv8Y2UHzFwAcqSN5Qcf/zxZUkWChw35VRBdZJBy40oJtGSSIO6ZSlR3J3UQa5dLmDuUDGk3PxiRycLqqgyHnnkkdUYgS1vLpqofO6DikoBpi5S2riGuWu56wdVpdyHtR7Foap7IQKWv6GKKRt3MfVOm0gSof7JtFdO13dNMafqhsuWeqeupkMdU08UOy5g6iFVT6xoHepL36L0uhf3R32klGtHCqDliSjQQh1OOOGEotR6YQBXPpVSu1AHqd/qyXcU2W233bbaeeedi/LpeP11ulRBdU2ppVx7W5BrU4spuqBuIgRBKAOF1TJWY0S87DPoM5BIJBKJRD+YVnJp0EU6kAEDokEeGTAoc9VJSEASDPhczkibwXGqsKyOLFvXlqjCJT8ZKL/yRryeGE0uYGRzKgk9iBtXN9KCHFhfdCKCgti4PmKB3F177bXF9cmlK8sZmfI/wmhDrGLzvdAEcZISg7z2UIylmEkktZ51jjAh4gg04qItEFqkn0tcPSDFQbx9h7D4v1v5kVUhBX6f6B77RbQJYosQu77y6UuBO++8s7SVtyghyMik45SFS1+fc6/Io7hayVEWK1933XXLPds3koTEXvqfy9x7yPUl+widUB9N3FO/cK9c8NrKtS1Fxc1vEudelNfmd/dosqDv6COeOd8nEolEItE0ppVcgsGX4oLASJ6RICOOTQKCmDCk06sikRVJPwZJQKYoUwZPcY8G1X6AuDnOu8BlA0vIQDCmAuSJ8kMtjFi/Nddcc/zXwYH8Hn744aVOxPWJ/ZsIrVarkAl1gEhR0yJZSp2KA5TAYgtCGRv1ymLgPv1vH8c4J8URGUEYkUpLS2kbbRbk38Sgrnj5TayleEMqXy9ype20CSXNOd3HVBHtoVxIni3UOwqvrH/Xo7YiwCYvCBggkpYnor4CImoFAbGrknzUr3vWH5Ey/U+SD1XTp2vV62O6oWwmGTEJQyCV0XNkQqBN1YWNWmti8dBDD5X9xWT2+xwlEolEItEvhpd1MAGQEOv2UfskHEioQNIsK0PNRLbsY0AHBMHSNjKiZfxSqPoFly8lz8CKDEhUmSoQMK5XxEJZERdq3GSAlFkuBuFD5Czu3gtUNW81oloiauoMCQq1CjlUl9Q6ShxXb2S9I5LKC/anknKTIkuUPcopwkHhtWRPL2gn5I7b2L1QA3vBPtodWaO2NgXtq/7qoRTc29oeqYyySm7RbupOuamPCJp2ELIR4RsUW+3qvpwHMUZCwwVuMuB3xHyycKz2Uhc2fX3Q8yH9+o51RE1y3C8Vc8GCBWWZLX3B61qVW2iAOve7tzq5XiKRSCQSTWKhkEswGHItioGzFAzFyBJB3LUIkqVukACqGALgrT7iJqku1DEDKFefAX+iwdiA7bz2477mPp0qXJ9iRHVzbSQF+eiHWLWD+/+CCy4o96IuEMdeQJSQZAqs61J1xUJai3GPPfYoiqNF3sWXymJHRG3eEY/QI5GbbbZZWRjcguDc8UcddVQhmkiXWEr15B77AcKmfr2Bp1cdaFtkiGpJUTapcGwTcG4KOKIY0F/UD2KprfytTyFY4Z5XN44TQkCNNqlBOKl+1GDqLyJmQrHOOuuUcA3txcWs/K6hj8a7vf2mfyJusUV/RVTVsUmPY/RPxJ+6Kh6yX4LeDveh3BZ39wYjqqtwh3322af0f2TeZGLfffct9YNEe+ZcP5FIJBKJJvG4sQG32VexDAADvQF6r732Kq5cAy5CYxA0GHLbiXvjLj/wwAPLoGxfqhp1yeDMhUy1CzdnOyidVDlkjPt4Mu/d7gYDuSWAKIiIHQUw1NZ+gEQo35w5c4pr1dqKSCGy1g8QS25O5fC6P8oU4ok0IWzO3968zm1zPWQMyfO3uheOcNBBB5WEFsqy8IV+oB1d03mdr5drPEge8kP9Fa6gDYcBC/kjh9zAFr6n5h5xxBGFQIs5RLAp29zGQhMsqM5NTtnzu0kOpRcxdEy48ZFKcbLUQfsgr9Y7pQxa7geB0yfVifowAVHHzqXPI9Y+tZFJwtJLL11UUZMLdTgVaAvXo1i6H25+1/AcIJ1bbrnlo6/CVCcIZyKRSCQSTWHaYy7riBg5LjsDqmQRsW4GP5/IpOQLBMoAjiAgnRQXb9KxKLpPihFyYICvg9op1hIR8G5mJCbWOGwCXPXObaNYIYZ1l2wvSKBBKMWdep2heNB+CR1wyyIo119/fXHhItDqMGIElYVKWN985zfEB1EK8hNuVMfutNNOhVj1G0toPxtCi/A770SxlK5nf2qeuhMfiLgNAxQ6yqE+xuVPHaQUuk/1J1TAKym9lUgduIcNNtigqLj2CaVVqID/gzjrr+oIGaRwOo6CKbzBNZ1P37QqgjUz/e0719NXtDMFlBtbvzFJUr76NSYLbap9PRMmPvqF8vrOM+A5otIKp9Af3KtPxyUSiUQiMVUsVHIJSAaFknKFYHBRcpkbEA2OBnaDIbVyxRVXLN/5374GTooSciaJgVKDkEpq4F6njPneOREIgzey0BSQAEqYxBhKkeWIQrHqBSSZUshliWhwZw+qWlG9kG4xq1y93P7qblBQ9sSzqrf3ve99Rd3tpMCqX0StG4FGFpEWE4Z+yIpriJ8VGkBFQ/ybJjiInjpVL8qlXyCV+oG+4n6EFMgCD4Vvxx13LH0lSHMQszrpQ561NTLvmCBxPrnPbf6Pzf8IrnJwuQtXEAahb/rd5MB1pkos61B2fcuLARBhG6+ATwlg6l14gGvHBC+RSCQSialiobrF+0HExiGVgJRRdwyayIysZ8TIJ7JlIPWJMBmoET6Zz1yOg7is+wFCx4VsbUhllI1szUPu0W5Q3eLquFS93UbMG9fkrrvuOrCq6poIodhKZeHiFWM3kWpYB7UNYaTuUtUQIGttIhuISTvsg4Ag9u1Zxu4L0acqIy8IVz+ZyFRpCq59hQeYTDSJk08+ucRTRrjBNttsU0i88rp319Nu+++/f1HJ11hjjUcV3CB6yCiXtuOplP1MHmY6JPqcccYZJdZTIpTYWwS/U7snEolEIjEIZrwfzOAfxBKQx3Adh5vvmGOOqT7wgQ8UBYhSJYYOCdh0001LLKSF2psmloAMyk7m3kQYDdCW9kFGOgGh8dtXvvKVsr6kfWUlK+Nk3PXUNzGWVEJEWwIUEtQPxDxyR4sZtdYjVQ+xoiB3IxhURgSMW7kdiBhChsyLK6SKUQV7ARFHaoUwUGER3iaBaOs/CGZMRvyvP2gLRFhCGZKuX1Ee/RbEMkgolznXtjqeDRBTa8Kl33Hla1Pu+kQikUgkpopZEWSFQMiCPvHEE0tMnU0iBxURcRkmuJApowELk3OvdgKlUYyhN9xw5VuEWxLJVFzBCDblEjHiokcU+oF9DzvssKJUIqkSp8S5TgTEHgGhCneC+0DcKMeW9UHkegHpE+bgPkwK+iXH/UA5EMVw0SOXCK9rItBIsMQaxJGCbHJiolCHcAf9SfQI17k429kCbyWSIKfOTcQoyE2T+0QikUgsepgV5DJUMzFwXHs2ChxVpskYy07gzpWMgZwhMgZo6ilVsB3iP5E57mMZuuJA25OQBoX7Fo/qfmOdxk6gwCGGfpcRjuBKNKEccskjlt1iKQPi8ijJEy1fg8QhaIg0lyvVbyLCYn8xtxRortqmlsZxv9RZ9YO4IlAypEPJ1AaUYxOBWMPSRKR9AXvHOsY+Esecc7YAyRbHbKUBpFu/sCwWFT6RSCQSiclioSf0jDqQI6TSQC2xR7Y0dytia1magO+RpyuvvLIsHWSNT0pZuF8ni1ALuZWRS25eCSrAhSs7GYGi5HozDUKJ9CFX4hCt28hFipD3gvuk3CEfSGk9LrEOJFUMaGTS23eiZBHkDYnjnrcvJdN3gwCZVZZ6eRAm5TUB8LfEJwTb/XKDaw//I6LuRX2svvrqf3Ft9auu3I+yCWOIsIxRh7oSDkGRRq4ptBJ9QMysOnH/iUQikUgMgiSXDQCZor6JGRRr6C04BmsZwWIiDdBUM5nh4D3nCFQTCHJp8W+ubiQOMUA0qajIpLjKeP84EkahE19JORUjqYz9gCuZckcNds9IW6f4TKTF75KxEFrE1b4IZCcgc4iMe0DSqbn27xfuyWLnzlNXqn1PcVQ/iDZVTjKSdSyFJdRDCNSZdUotNN8OZVNnMr1jqafZAu1nIuSNQ7Ln1YmwB33C99pxUKKfSCQSiUUbSS4bAsJhvUCDszg+8X0GZoQE4bMskszobbfdtnzX9ICNPMmk5+qlyFk/UwIK5ZLqhmC9/vWvL+7wHXbYoRAp3w2qTCEdkqXEMyKA3Y7nPnePlEPrkSJvEyULIeOIIHLuGpZV6gfKgcRKSHE/9WxziqR2oM5RUGWBezORYyQmCVMIRIKLhB6wDyLtHM5paSITglEklu4B0VbHnepfG2pLr/uk0lK6KeHajxKO8CfBTCQSiUS/SJ9XgzBwe7+zRAlu17POOqsQHyTFoI3keBPLMNYTFLPIbYtIOD93t0QjSUPHHntsUTAvvfTSUjYq62SBaFEivYWmVzyrfSSKUHQtUWTR7m6gakqOQoQHibuUcIM4WsC8nqVPPUWIghAqg/IikeIvLT5fh7qzBiQgltzliPlsSOBBsKna3oLl3roB+Rd/61Wg+vLpp59eYoMtBJ9IJBKJRL9I5bJhUM+QGCSJgsnFKxGEi1rcH+UM+avHBk4ExJTiBBOpjFTSUE1lzlNIZZFze1suifJGEXTtQdXKOpTb8f2cwz6IHdJCKUT+uJWVtR32Rb6pZn7nuu5HJYx6RgLFsLa70xFMSyhZo5OqS7n1yk3vCkcgA94KZVFz9eN7Kw9YMopqF2rmqEKbUbURTGRcn+ymYIqrNXmQlMVNbkKgrtQxxVq8aTf1OZFIJBIJSOWyYSBG4vYk1SA7EnjOOeecEu8YZKtfYglIE1exmMKJ4LqIAWWKUsWtzA1uwXDkDslqvy7SKtFIjKhrcEs3DYokVRXBpS52W6ZJ2aiiVFUqL+W3HyDs6oZCHCQ84JyIkPtDjtSHepDJj/CDNkG2bEF6Q7nkErag/KhDHahXiTvqCcnvpmCqD/tKbNpuu+3KGrEmOMI6vJv/tNNOKzGZmVGeSCQSiW5I5XIIoBBS0AzgyBT3qphISRMbb7zx+F79AfmjNiFpVNFuQKQkDckEt79XDCJbyASihDgiYRQsapQySWqxtiRlSgIQ9zKXNBLoOOek5E1FqYpzUACdH8mjovq/03ndr/UnxQiKTe0FJNG9UNkk63Qig0ICqLoIE5KL8Ee8pXpVV35TLsSc21x4gRAGiTyzId5Qco46R8bVFSLdLcEKqO/uXWiDCZG+Q8kNBVo96d8RW6udE4lEIpGAJJdDgoEc2eGStRmMKWdiHgeBtTspaBMRy4D3ehv8qZ1iDJFEiiRCxyWMSHIJn3/++SUeFMkSC4l4+U1sneV6ZHgjeQgDYoFo+RsZnCyJ4FIFsY5IsGWaEBxKWTsojQieBKleQC7dGwItIaV9mSAkFbnUBrLjKW433nhjIbqAHG200UYls9+EwHUpc+IvufC56mcL1LX2k6yDbEYIx0TQ/yjPCDiCaakiExibiQgXusmD80ylfyQSiURi9iDJ5RBBGbIuIjKF6FmE3GLrgyBcvQbtXgM3koVcxusXkUbkkXqKDPiNQul3ZRPXSEndYIMNykLsyDAViqIp+1q2+VVXXVWyvRERrmNkbLJwvOsqE9ULaaby1sG1T1lFZCTf9AJFWMgB0ihO0DXq4F5Hmrl2xVUiVu7HceC+vKVGCIOyUWzVHTWUktkewznKQC4RQEScCqkNIompF0wOKLkIv7pTr/rbTTfdVJRvZBWxn0r/SCQSicTsQJLLIQIZRJa4YBE6Ks/aa689/mt/oKIhAtzayM5EsK+BnmqJyCJGSJX/KaeI1Fve8paygLssctnkMrSRSrGZyKYEIG/rQSKQBSRPljGyhaQqBwJHmR0U1C1KIDUM4XMObmx1FLBPkEsZ3N3UzUC4a7lq3Zv40jos/4RYO4/7EjfoXoQOIFrucaeddirqm/MglosvvnhxByO/vp8t0B/ds35h8kD1Vfftam8nOE4dai+hBUIWqNoIprcw+QwFGVFPV3kikUgsukhyOQ2gGFJ6kDIJEv2AK5oaR/FE6Azk3LQTgVucSopo7b777iVrHFGSYIQsvvOd7yxrOVIEZUYjARQp6iHSh3QgwJKBZEhbm9Kn6yJxzu8+kBKql2V+erlV2+E+kEtJNUiJ410zzoOQIHjIOHKnzhCbbuDGRpSQZ69ubFcur7766uKKR4aQT8syua7yu29Eac6cOYU4uTdEnMseiZpNxDKgft2rcAGhAcIfTETUfy8y6Hd1IuGH4ilByITHpEXoBcVbXQvLoADrW6lkJhKJxKKHJJfTAO5l6iUytuaaa45/OzFkTHujjwHdYB5JMBOBckS5lLThLUAIpVhCn5YlQjIRCcSpV5IKEui64hjF3EXsoZg77nbkkOqFoPmciADWEQQFoURIEGHKWf3exPIhs/ZDbicqK+LN1e+ekcd2cnneeeeV4xFqBOrss88uyxcB8rryyisXEu4+hCBwjSvPbFfe3COSTSV27xTfQSYKCKrJhz7l07EIu8mQ0INIyvK9ffWnRCKRSCwayKWIpgGIIuLS7+BtkDY4W5CdqxYR6Cc2LmLqHM89aXBvAsiB2MxjjjmmxC0imggz17rXSiIUSGK/UA/UUBnaSA2lsg7kl7qJ/LQvL9QJkajSDsciqa7hetYaVSexv+uIiUVi1ZnsaGEB7nc2E0tA9qi5Ji2WGZJBrg4GhbpTZ0cccUR18sknV/Pnzy/91XvKLch+yCGHFOWe2t1PWyYSiURi9JHkchoQy7b0Sy4NxAZkcYEUPURA7GQvIEQ2gzhlcRDC1w8QPouzn3nmmdVaa61V7uuggw4qb3GxSPmgQOZWWGGFx7zPGzmhQHLZ9iI8iCKVEamuE8J6HVDmnEf8JeLIXUttRTqFCiBIFNBFbe1G9S8JiuorXldIwFQgzGLHHXcsfcFbfsTymoT4TtKU9kyCmUgkErMfSS6nAaGWITH9gBIoSxu5RLS4iW+44YYyaCN0vSBek3LZDyEdBO4BUeN+FtN5+OGHF+XrjjvuqERXzJ07tyiZkYndC91cpsif+E/n6UVGol7byaU653aPMosB9L/z2s811a3zc5Ufd9xxZTmmRQmhIAsNkEE/yGs3OwHJlzVOZY/kqYMPPriEYlgCy6tALYNlWahEIpFIzF4kuZwGGMTF8tl6ASGUECGuEYkTm4gI+e6yyy4rpBF57AXXRKyGAWSN4mXNzj322KMsY6Rc1113XXXGGWdUhx12WHXCCSeUZJp77rmnLNweyqD9/I3ISKCRuS1RSLwo97h4SOWWCII01gljJyCVCKq6rd+vehTn6jfqr9AEdagM1EzJKNzCvre2p01ZIx5zUQGyLYEJGUf6+p0YTARtIp7VSgSWubK+aLxjXj17Z7m1R9V9P305kUgkEqOFTOiZBoj1M2gjNCuuuOL4t50h29Yi5lRK7kQuY+5oZAx5E99G2eukgloySLY4gvS+972vXK8fQjsZhCKIZFK/XIeqKnM7FmaX/CNukhKLOHq3teQb5RRLisyJzfOJXNofEXWv9pfNHDGQ3Ygyl268wUiWu8xl8N31119flEnkCUldsGBBITQ2SUoSeZTPgvIIr3uRXb8oZTgjgupOn+G2Fi4g8awpUDItc6Ufa0Ptqs0tlO9aJgHat5+JRCKRSCRGA0kupwEychEsA62lgLpBXCD34UUXXVQUHRnf3M4GYSQJ8eLe5XakOLWDAojIIlZiI8UUIg/DhqxyJNAi24ghdVLcKGVS7KjsYfeF7NksvO27WNjdIugIh3U0EWhZ8v5H+BDGIB7ISXvcKmJEJUNwkfD4XR14Ew/VUsY74nvxxRc/Gioge1wmOhVNvXLdrrLKKuVNNPVrqHeb9uhGcEcd+ghCKSbVPSKDTfcbbRjrhyKx1jkVQqGfSKxCMKOObUk0E4lEYnSR5HIaYNCUMCHBxMLl3UiKgdaAS8lbY401irvZoAsytBEtJNUn9bIdCBnVkJqHXNpnugZpZASRo8xSALlZKY+RVIQkI9fi8qiLCClC6F5sSAfFMFznlDQZ80jIRz7ykXIuxzumDnXpnAg4Uhj36/qUUKRJoom69bpLQEgRSWVFNsVeyswXeygEoV5nFGdqMrWTUtut7UYZ7td966MmL+q5fUmnpmDCQ0k2ITC5sDameGJxu+rapAnZnI5JUSKRSCSGgySX0wCkhDrHVexvZAohagf3LOXOwCsL22cMsoiTQR8p8+n/usIGn/3sZ0tiBiCX9psucuk6yorkIQcyhZEIpJjreb311qs233zzkvSzzjrrlMXkJX0gdEgeF7XM7XgNJQJIuUQKfVIXkWf3hwghzkG8Xbtd7VIWdfXKV76yxK0iiJdffnn5jTKHXHKNU4HFtlIutQ3FU2xmEElufnGC1GTKqM09zjaoO8QeIUfyKLjDgHbRJ9S7hfyRSQq3jauceuoZQHQRf79HOycSiURiNJDkchqAKHFXU+EoctZ3rA+YlEbk89xzzy3EaZNNNilEq67eGPwRUuogkoWwITn1+EDEi3JJrRNzGQufTzfcA4UKgUDskFxvzxF3h7TEW3/EhCqrfWz2r78ZyOsfudstmePeEUQEHflBRtSlelQn7UAMERO/KQ9FjnLsHEFkfU8x4/am1CHrQhi48CX7aDdt43piRGWbc+86r3uabdCfJFiJjRVKoG8NQ6nVr6nX2lj7a2/Ktj6O3HoWKNU2Kra+NFtV40QikZiNSHI5DbCQ9yc+8YlC/gyW6667biE9BlnqjBi0Cy+8sLzKkKK30UYbdUzYAQMwdyKXsQHawBuQCIR4InDeBLSwFR9kBWmg1CqrDUmYCOoEeXMMMirj2CsaEU9qJcKHdFC4ZDdzV8tCRjbVMwKCFKmn2IQl2I8K6g1G6tcbiyhlFOIgU9zjziMpyu/Ip7JQQP1NxXQe56dgzjZFTduoWwRbvXVT2JuCtla3YjHVv76ij2gH8ceSv7SR76nN3Z6JRCKRSMwsJLmcBlDHJKkgMcgR8kepQ04QHmTGupbefmNxcgPsREB0HOszyKXBWEIMdY0qJ7nGtRY2QkHk4u9FLDshjue2loSDfLtvbnJqoiVtuLvFZcpCR4bUCdIu3pOrF/mUjX7ppZcWl7eQAUqqpYqscYk0UjNdw7VCRQ3lmEoZr8GkGCOx6j/UttkERNxkh3qrvqnf06EYqmMhDPruhhtuWPqLtqI0m4h5hal2TyQSicTMR5LLaYCFoy0thORQ86hiXL3csNy8ft9+++0LIewnCcdgS/Gh8AQB8vo+15CtbXCm9AxTdVpYcE+vfvWrCzlEHhFERNLm3qm611xzTSHa6kPdnnrqqeUVh4gKQkg5jsQg55NljzCKFeUOR059X28HBCtIprpFlO3Tvt+oQ/8TdyqxDMHTzyYzKZgqKPwmBBKzdt5555Lw1R5jnEgkEomZiSSXQwQVCOkRS4mEzJkzpyw8ThES48dVTnnj9rVEUb9ZsohOEJpQlcSqcYtbcsc7vylw06E4TTfcd8Q9IpleH6nuuM/VHyXYWorUN2TShjiKuaTkWtQbMaUkex+2MAIhBvah+tofuUSy2ttCfTqHCQLlUjn6aa9RgvtRx2JNqeniXusq7nTBpEv8sDrWn6dLQU0kEonE1JHkcoiQKMK1x21LeZk/f36JL+N2tdajrFjkc968eSW5BQHtF2LRKG5iABEtmeKUOuSHe322KWrtQDoQdAqwpYa4VCWI+OTeVt9+4+5eZpllSowk0hmZ4dQ5BFQdUYAdi7wgl0gmt7tjqJXtpAbRoqLNVrLD/Sw0QwKasAJEW/+cTpgo6dOeIe2F6OrfsTg/ZdPkTVlT0UwkEomZhSSXQwQVUQKJQfr1r399WYKH4mXQ9C5rKpslcWyDKkOyemWgU90s3cMVLHZT9u3GG288q4llHQgegoEEyjqmSi611FKlviUESWwSboCkWE8RIUFGtIP9Y8kkoQqUUKBmcqs7txAE2yDEf9SBuCOX1EuEDpGLReqnC9rKAvsmS9G/lUWfF1trvVfZ/7FZrkrcsbYN9TWRSCQSCwdJLocIqqL3ayOYknis6WhZGzGRBkixf9tss82kEhUonmI4qTjI03nnnVf+dh3rRy7KQI4QIcomciI2k9KLnCAlwhG4XLWPNTatrYmMWvwdORWXKQnLG36406mh1M1FibCoN+QcmbvrrrvKsk/6lrqdjnqQfGVJIsTygx/8YFGWEUfl4A2Q0a6NKJq33nprUZs9E/YRp2lDNk0QbEk2E4lEYvqQ5HKIoPicc845ZeCzXiN1DCE87bTTSlyf9S4N4JMZ+Ch13L7cvJQ1gzF1TjynayX+DwiReMxYzobaa9kny+5Qkam9ElcsMYToizFE2E0ALB9FGTMxQLgWNZIi5lKIgGx89aZvTWYyNCguuOCCUv+WQ7Luq1AS2frecCV22aSA8oxECm+Q2GV5Km9hsqyXxC5qJpe+sJHpjhlNJBKJRRlJLocIKsuJJ55YlDOxfwgL96oBe9VVVy3xlwa/yYAagyghPNRQb5GR1YtcilFL/B8QQoSIIkmdlPyDiAst0DbIOeUy1En1ql1s6tbbYnxyt08HsZpJkEijHrjIuaoRTS5ydTVMXHLJJYUwUo2RSYqkulceLnuqNOKpTSj1ljASe6v9YrF8x1OoEWNE03H9uPYpoFZfiDU/9ROxniYi1FLnFDphCStxvJLBHKN87eETlG/hLwgwcu7TBNP3iLH7SmU1kUjMNjyuJQgtMRRYE5EyiQB6dzUXeGSQ+4zEkKnAoG+9x913370oObvttlshrYnuUGey9K1xKR6WAnz66acXZbkOhHLBggVFRXOM/cVnLoyleRYmJPXoYxRB5Eo9WfXAZImC3iQ8Fwi/14Vaa9NqAF6LitBO9KzEazutJSs8RNshc8ihxDdE1ATCUlKeD+1oEmGSYT/v87eAPm+D6zsfgul/f6sDn35DCpHIILsmJ0grEt4++Yhz+XQtrnrPvWvb18oD7ksMMG+GZ5hyTklnNxDPRCKRGDWkcjlEGJjOPPPMMvBYBNoaihSKIJVNDBxID2VNPKEB1LI8BrtEd6h/yheCQIWixnG5yjA32Ae4yQ3wVC+qFVLJtT6diS0zAYgQ4uPeETDJTtYUVVc29dIUCUK+KH1ilV3LtREvaj8y1k3h05baxTPAda89PW/W6nQOyXUIpBhSpNEED+GLJbys6IDMepZc1/1RGB2nv9SJJBKpb/gN6USIqaXc+JKQbM7zjW98o5xLnC8CS+FEep3b26X8TgFF2JWLQkpxDZUTWdb3lFU/ZDNS4UwkEqOAVC6HCMollYQSseuuu5ZEnqbBvWZgPOGEE0oM5wc+8IEy8CV6gxp36KGHFlIhk3+rrbYqqlz7AO5362Nyq1IxuWAXxUE+VMX99tuvuv7660s/EwMpJpLShoBNlWQiUmKUd9hhh0L8ETvxllRTyqM2aHc99wMk0jk8K4ib54Y7HZGTcOeciKnYWqomMo3QideUTNSu0Ap5kXCELNofIeYmp5wipeoCsRU+4BwRz4s8hyqKkHKrI5nxHnWqKNKqnl2T0qq/2dQxgovQK2+qmolEYqYilcshwmDBlWpAoKYYHJuGgUg2L7VEPKHBMdWN/qBdJPOIJaQ6+fttb3tbUbrqQCQM/mL4ZJYjIVMNZxhF6FfuW5wjlZciJ4HGmq0IoJhWBGoqQK6QS+EKlDuEFhlD8AHBmky8J6Im210ikOQuCiFSR7Xmrkb+xHa+733vK+ui+s5qASYgyGX7agEIpOebaiujHRm1lBXF1DXEWMczr79w66sf64WqO7GksQSWic2mm25a3nnv2tRRfQ5h1e/i9bDeMhWKsXtAfhOJRGImIsnlEMFlJmaPWmFgk9ndNCgcltbhhkMuDWqJ/oAoIUPIDCJDSUJmOmXbIxYyx9VxJyVrUYF6UGfIFNKE7KkXcY0ImzpVP5OFMA/ua65iqiKE2uf8EmvEUSJ1/b7RCqh8yk1FlPgjqYvSv/baaxf11dqwkuEQP0TTBIP7G2FEDLnm66AcRmKR35TDMa6B/PlE/nxnX/VS33znd/u6nvtxPmqna3qOJf0hp86NZKoPdWAi6ZnnUgdktL18iUQisTCR5HKIMCBSxbjhqBRUjaZhrUbZsA888EBZozHJZf9AOAz+CAeFipJFMTJYS6xAAMCn/bhUKXQSgHwuykCIECH1hIQhPki69UTFCSJwyNOgKrrJkhhIBMqxzo9EciOLWUSubEJOTAYQMkS/X5KpLbU3EokciyO1ugIl0XWizbW3/5Fn99rugkYQg0Q2BfcQqqT7VoeIrU05vSbW7+I1TSa5+imvnn2fSDiyq94GrfdEIpFoEkkuhwgD5W233VaC+qmWwyB+Yseoo64hMz3J5WBAEgziSJE6RFy4Hg3okf1rH4qmd8Qb3CWXICaLOtSLOpI1LsSAq5iCSXX0PXWTIjcI0TEh4wIWvyhWWZiHuGXucvGYJlPiHBEqG9LnOrZBoVwIna29jM6LaNraieV0QbmQZ5MZz7aQDaQTmdYP1b86UN8mRgg4gqmeQn1NJBKJhYEkl0NExIpxaXG1Dkr8DKi9VAgDyrHHHlsGXPFb7cvpJHpD/Rq01SWXLGWIm5y6hbQgGEIcJIQYvGUh2xL/B65cLlx1JZvcuqvUNi7yQVy26tmLByS6IFRbbLFFWfbI+U3WPFPaC+kXb4yEUutcm7IpDlIbBWmcLYh7NulhRyQj6YPqA+Gm4lJ7r7vuuqK+67cIpkmRelhYBDmRSCyaSHI5RBjorNGHqAjUH4RcIpaOM1hPpEC4hjf+GFAlElCREoODQkRlE/MnC1iyCjev77kjERvLPUmyQGSoSIm/hPrjYjaRkpAj21v9dYph7QbE6KijjipEEbkUBymZBlmK9TVtEqu8N37u3LmlfcR9Wo1BAh3CxWU/GTVzVMAmcNmzKWussUaZHFGOucplrMvmRzapmJKIKJ1JMBOJxHQhyeUQgfidfPLJRb2hNCAl/QK55KLlbqRYdFIvxXIK7JfVStkx4BpoE4PDwBtrGFLEDNDUYO5GLnPxg9YipBCJn00S/1ioQ33VepMy763bqI8inWIa+4Fn5owzzigkE7H03ERoAoLEJayNECukyXX8T6GjPFM+KXZUZ88dcsVV73eEzHlmA9iDqBMEXgiB8AETTN9R34V56L9hI6i8YmNNlNRFN7uSSCQSU0WSyyHBIGdw9Ro7CovFzQdVUqiRBmbqZX0Q4AYzWCI93ixjiRzLmVgLbzarNcOGwVayhzqkYFIvKUERh2mgplwavNW/v+O42UJapoogmIif/qlvqksKW3s/bgciKFFH+AH1MdZ3rCtuQapcQzsgSc6LUCJYSKylgcTEmphpOxM8WeaOtT+yKVbRckMmDbZe8Cx6H/19991XCJprzxRyxu2NdFvqyH1LNhNH7H/3qN+6Z6EGJk3unTpvCTPqsqWO3JcsfIlBVGP2C4Q0zIR7TCQSo4Ukl0MCI33NNdcUA7755puXTHEDWz8wGFNuDBoGsSAuBjiExuDg08CNXDrvlltuWdyP/QyUie5Q34iRARqJ1w6IpYkCt6O2QTIMxJQhyhyF077aCckZJehTVHIErikS4TzqAVlEbMQciw9E2ici4VRL6prnRj9GLPtViBE9ZMp1qPgyrl0fEZRUh7Rylbv+ZZddVtzostpN3sRsTlQuUE9Ua8chY9ocAfM9Ettk/U0Wro9o67/CNizArk4QT5MmRFECIFXT6gif/vSni6rp7VNijdW9fq5vI6JsmPpTd+oyQnSSbCYSiV5IcjkkMNTemoN0eIOJAa9fIDTi/Rh3g0IQFu5acVQXX3xxGQQM2ta6s2afODSuwMTUgWhQwaxp6W/kkgJkcPU/gmnQRfINzpaC0hYG71gKZlSSKNwLkoVgurcmy6wOqZdIjOdAzCTy3g0I22c+85kS2ypDWqb4IKEk7dBe4jV5DWyIp4mBbHTPFxWPS132f6+kI/Xi+fNMSpqxWQ5IvZmIqLuZ1uaIs6Qq9SgeFVnXp9kJ/ZRdiTLr38IK3B/bhXBypVskn7pJSdZ2SD+3urpAOJFr/X0U+noikZg+5OsfhwAGl2H2tg8LNe+9995FRegXjmfAERYxZZQHoOxQKhcsWFB+AwOE4H2D8CBZuYneMOBSeig33IbUnohZi9+QfN95jLSFQXvPPfcsC2CLC5zpoIAjSZQrC4o3ucSSOjnuuOOqI488svRhJHOiOkHWTzrppBJKYmFzanwTa8N6npQFCUKIkChtiBAiYNqtH3KkzR0X7S4r3uTOOddaa60SHyqxxnlnIpQfGVZen7GpH5MM7nCTAWqz/qDPI5vuJ8IA1BcFONYIFYJgMxlIJBKJQJLLIYBBtuD24YcfXjYxl4Msum3AZ9yvvfbaauutty5qAxgUZdJeeumlxbVlWRKvjENmKDDprhoOgpBwiwex9NgYmKnMyIaYNot/S/oR96fN1l133aIWGZBnKpAKcYn77rtvIXJI8SAqey9wQVPwXcN6jJJsupEv7/jef//9i2r2wQ9+sLw1h/o5DITiNtlnxkTPpMLmb/3CRNAzOZnXUy5sqA9qJFe/Pq2v2/zN1lAzvSLV31RMoQD6tUmDhCL/U0G1L6KpHrQdu2e/mUq4E4nEcJBu8SGAEbYUi5i8HXfcsagZ/cZbgngn6qQ1MmV/Cs4HRIBSQlEwoMla3mOPPUpcFcOeGA7ULVUYgadMUm5sBs5404s4N5u2kAhEhdOOXOpcsdrfADvTXKfKw32sjPoWEi02UsZ3ExCTyv2sLqxmoP66xQVzVZ9//vmlDN617cUDgzw3g2AqxBLcg/6gzZEoBArBstXvr66azmQon35AxXVf+jaiSJ1EFP1t0sEDw+7o99rGRFiMpsmVTx6VUD99J5HKZIHqLznO/iZl+p3nId3picTsRJLLIUASD2Jo1o9cUjIGMaKIySmnnFLUHrGUsYwLBY3hlunJOK+wwgrVZpttVv5OLDwYmMXGGnwlUhg0kQqESows0mQywL1O+bH5mxtSH6EEtcewxTYdUF7kwaTIhEh8pIQYhGmqfUs8J3KJaES8XyclFwHjaj7vvPMKyRFSIhZyuupgslA+9WcZKwpeO3F2/+pUm5scci2r05l+XwF2S3sh0UJvllpqqRLjjWRqSyTUZMSniZX719f1fcRSKISYTRMXCYjIp75vY99MxMTaOkbfV5e2RCIx2khyOQRISrjllluKsdx+++3LwDMIGGHLsSAb3N7cTKGAMMRcr4y95YfEOyVmBhAG5MF6gwZgkwrtxaWozST+SJAQ7mDApUBTcyyWz71KPTTIIpoIHhel/5FPxCTIJxj0myIozkVxs0aq8iIE3LwmNVNdbsc9IJfUK6olUtLJbeze1NPVV19d+vZsSVBz71dccUV5YxGiyY1MuYv2FGIB6ngUCKcyIseINLsklELYj4Qh65KaQFA6/c5e6VviNf1tMmXiLDxCQpS2ZiepmkinPh+T8Ag/WRiTrUQiMXVkzOUQ4HWMhx12WBmYzdjN6geBpVO4Bc3gKTkMNmNrcJZ8sfvuuxd3FZd4ksuZiUj+MGAiiNRsgyrVmapDsTRIh1JjUPW/T1sMpL7Tf7jekT3qKEXPwE7haxLKjMiKGUYCIn4uEsomAwqV+OP99tuvuFMl+HRK0kFqEbC99tqrkBUxoBFrPMpAIK0oIMxFTK721G7qVn0g295qpF0RslGG/uN+kWefCLTvtK0Js8mUfmVC5RkQq6yv6//qhJvdJ6VUKJEJ2lvf+tbS38WzdgunSCQSMw9JLocASTfIpdglis2gWcOyUHfaaadidL3ejpFmdHfdddfiOvSbeDQD8ChkJC/qoL5QbQyykiSoeYgngul7qmW4CsUoUjDth5gC5aeeQGHzP+LHDW/zd1NQNtc3ORKDNxUSK37SupUyv5Ub0RR72Q4JbOItJatNJgluJkN7cgFTqNWrNrZmpnbX/giYmN6ob5NIcdY2dSDkQt1ph1FQ79yP2EpqJGKIQOrzkSDkb8QSCTXxijcJsW3CB/yuHoRmxL37P+qn/gz4Lkip38QKR1w0+5uENJFYOEhyOQRYeuWII44oRg5R7EQAGVlG1QyfG7UObklE0sDDRYhkmsEjrJRQSxtRf2TWMqCJ0YPHzgCrH3CXGoyREGTMd37jHo/H0982+1B/qEDanppp44pcbLHFyqSjqWScJqB/WyrL0kKIkTUmLdujT9chq/zEE08s5MIyXhT5idbEHEVoS8qw9pboJd7QJzKFZCFfPpEu9WNDnOqkirqpbrQ3+yCUgI3gyRD7iNgFOZvKpGAqMJnSj02WlM09uVd9XJmCSAc5NJmJGEyEW/83sdLX413pvlcf9nd8nAN5DA+A/9WRMCSk1GTMM6IM1GHPybASxBKJxF8iyeUQcMwxxxRyyci1r+2nug0et956a3F/26c97NVbQCg9jC3jiEhusMEGZR3Cm2++uTrkkENKFvn73//+YkQTsxtBSmwGYTG9CBslDFExkNvHMkIWC+dqRT6oN73gOMo4VdXAG4N2O/mbCm666aYSH6zfn3322SWesh6HjIAeffTRZckiSSH6OKLUNFwHQUfAqGlxnzNBDUSoEE0hCYiYZ9/f2hf5UnfKqcwWo19yySVLm1F7KZwIOze7/mFJJ0RKKMXCsg8Ipn7lU5kkdHGN68NBBpE/EyE2Tj+MV1bqg+rDceIxxWXq8yZcJtkIpb/Vkwx153KvyKq6cg3Hey5cQ8iB+qLws8XIpv6lLhOJxHCQCT1DgLhIWcKM61ZbbVUMHDCgBjfxRojhDTfcUJIbDLYBxpGLUKwlY8mFuO2225bBw7HIquQQxnSZZZYphjgxu4FUIH7UKIQRibBxmfrOYK3fUMIROQMu1c++CJV+VydQ9b/1KYO043xSjBCZ2OxbjwGdDJzXhImiJmkIieDyDHATIxBWQkCQJYY0MfAjkeoFyXBt6hdlVD0hZkiK66i/hQ1lUSdiMcWaIpCeeZNKqu8qq6xS6g4ZQ8ztKy6RsoeAamuqprheE1u2B1FbWKEF+gvSR6lEHnlx9FVtgURrB65wr9I0mZD0pA6U2f5IqU914Z4RRv1QWIWJ97LLLlv+5xliJ3l6JD/aX71QMPVf/VsIApvpWIq/cyPd9XbXVzwr6s0xPh0PM6F/JBKjhlQuhwDG8rTTTivJG/WEHgM3l6blg7h6LLC9ww47lAE1YAkjx5qpc3+/5z3vKYOxQdBsXELERRddVAYeSRKMdmLRgkc2Bk6DoEGRkqOvycC1BIxBHAmRFIGYGHSpNkhnPXaPmnTmmWeWLHZEDCEwyBvQLXVlIXivTTRYTxbIpQz5gw46qJCC7bbb7i/iLvVniqb7EFLS1DvykUmkFnFBMJAR9RYuVslDa6yxRkkWmcnQ3giRstuCuLkfpNlv7IMJCBtD0UbkECjEayZAGYO8IXI230VfRjiRY5Nlqi3PjvVDvVtee4nFNQGSGMeeuk8Z5/PmzSsT9HPPPbd4c+LcrmUTOsAO29cExm+eAf2bumtiLy5U3XHbu5Y6BQReuIH+n0gkBkOSyyGAO4sR5NKRdMNoiqeiKnCZIwESFubMmVMUCjN0QBDEnXF1USYNtD5DxUEYJDuYgXORI5fDcB8mRg8GTQoWIkcJpAzpZ9QhvyFrBlUqDHIS5NKEhZLHBWk/8JvB1sQF8eJGFBdMQaMsITaDAAlGeMRbugaCiTQEqPtUfGsoWoKL0o84TQXu29JPyDbygcwiCoi18jB7yAWiol78j1yb1KkPpMw9UxIHvd+FiSBroK2nWo/Tgah7ZdU/xJGabPAAaQckMUJA2FMKpXY0afB2MvZR3/L6zXYgs45zvAmGtVy1MdvM3urPJk6ubV/liPrzDJigscEmRtThVDETif6QbvGGwU1FnWQQDaIGZy44s+YLLrigkE5KkkWiDbB196CZPEOIbFIsDW4GvgDDZ31ExlccEVVqpigTiYULgyPVxwBofUikCCmkVhpADZT6lpAMqrmF3amWyKjB1CSFgiMuTYyv2LZQiLjZ9WnqkkmSPqvfBUHthFDYbMgZwqgc1CjPhP+RPO5KqpTymXBRnyY6bzuUx2TOvSAjJnBUL8v/UMBk0SMdvARiUXkBkAXfe86QFPBsWSpIYpF7RTiovSaGo0DQAuoOAYpJxChAObWDfhKEWF/Wz7QR8qmdI8Oe3bSf2FJE0XHCB7RrO+ynr3oO/K7/cZtL8BFm4Dd2V1+MSRhV04Z8ek48L/V+m0gkeiOVy4Zx1llnPRpQb1Yt49GrIBFLAx6DSZ0xgNeTGgJcMwxdPQkowMAeeuihxYXJXZlu8UQ/MHhSMiVVWO6FSqkvhVoUgy/ChXwhqAZZ+yCWFFATGv8b9E18uApj8DeAG4j1dfvovyZXBn3nRlKR3bo7Xpm4LPVhpG7llVeudtlll/IWmH6ACCC7JmvuybI31Cnk2T0h2Igq0tGP2soVeskll5QYQO5kcZ+Soxw3KiRtNkJ/QvZNqiVAWtrtpJNOKsRf+NHBBx9cJgLdlriaCPoo8mgSoi+aSGlvdtmknoJtoqJ/6g90GJOuRCLRG0kuG4JqZJzWW2+9ohBtscUW1SabbFICzk899dSSpMMFSQmpx2EOAob2Qx/6UFls2qCZ2eKJ6YLB1wAvrANRpXQaaC19hHBKxhHriYSaIFEubbLWxTVKSvM3FybyJ0ED2RXe4bt99tmnvM2qH3jWLG9D8Tz55JOLakn5VA6k2LMh5IQK2y+cE0FWlnYiiggjs/VP+4fpRD5t7suGbIcCl2gG6l2/461B9LjGTWY233zzQgTF7a6++uqPKtFNQPsKrRCXaXIkNnn55Zcf/zWRSEyEtH4NAbG0Ph81RSYvJYZB5MYxu6ZWMohThYENDIBNGtJEYiJQKCWeSYwQD2elApOkAw44oLwpCsmjMCGQ9uN2lFTCZS2GWLwmFzhSCPalwptwSXDzvPQLpNVzJomDUmnChnQcf/zxxU1KYaJsDQLkUHk7KZzKKNyFaiY21LN8xhlnlMQ7G9KxYMGCsjwUAu7eEJ94VhNTB6Ie9o7KrJ3E0mp7ttck3sSmSVA2qfvAlsdkIpFI9EYqlw2BWsMNzlVDtfzABz5QDCAXpPgdg45B2cAjg5XrcVBQLhFVwesGZEHmFJJEYjpBmUfu6pm1QPVD0ChJSKS+r69zK4rtRPi8CIDL2kTsgx/8YOnTJmNUJ3GRYokR2brqh6Qha1z0lviSjIG0UkopoM5HAd1xxx0nlXBUh6Q52cXIiutAJHrEFhnPyhWqpeeQempTD+rA337ztxACcXs2IQjCWZCjCCtITAwJWqecckoh8VRuyrQ+Qr32RjSubN9biaApiLW8+OKLy9JO+mi3V5cmEonHIsllQzDQStQxWO62227VzjvvPP7Ln3H66aeXzSAjy9HAMiiCXFJP5s+fX9ziicRMBTczNYniR7W0zJbkGs+ASZb4RmQScRTeQe2UhNSeLY7ExVtexMFRqiik4jmdH8HktrRQNmLnnM6FyPVaQon5czyyKlaae18Mp/UQqaImhhI5hLH4W9nCda6Mjg8TinQqJ/Idy9og4WJQlbVOKJEhZYt79bd6sU/sR5VDTBcVDwWlUF2qj/oEQV1ahujAAw8s9YjsReKXCYfl3CRzIZyWl2rqVahi5CnU+q2l32SqSwpLJBK9keSyIVBpZHczbIhlfWF0gw5SSLmUJGC5IQNMHZqBsZwIEXPJ0G666aYlGSKRmOmgBlIBua0RTWQSuaJkUiy5nCXk+F4fR/YQDYhYSiQM2ULCJB2JfUNIvVTAucXjSegRG+o1mJY1kv2OsMU5fFIJPWcIH5JKiUReYumiILrUxUhGsoSR5xrJ9NxGbKdzeW6RX59xLqSSPVAm9+Y7v7kewk3tRUK52/3teMSV6iqTGSlGshFM94tgIrSuq0z1TTl62Y1RgXqSEa4u1Xcov1RkiZLsnom7lTZMJkAderMTRVOdbb311tXGG29cfpsqLGMleUj/EjNs8XZ9IZFI9EaSy4YQ5JJrjxESAxaguFizkuIYiTj1TPEYmAwyDGo3pcIg7TyUT+TSTD6RGAWIk0S2dtpppxIiItnGa0wRQQSJwkcxlOSDaOrriAWih3BZRkYmuXASz0gdSAnlykLtwlIQNhO6WF4GKUUMEThEzXmRSM+sT/sqAwKH8JoYIr2TSbrrBqSSHVAH1FFZyggt1ysi7dmPJKjYlN3mft23ekCqEC8kB8lGQJFcG7UvPql/7jM+A/E3m1PfXD9IciD2rX/a6tdoElRpaiHijUAi8gi5CTWXtPttDynSdvoM0qkPUS/t3wRMNrjirUiAXFqPtdNyR4lE4rFIctkQglxyn8hg9HdA3I6Zt0EPseQaNMgFDIKyybnmLGHULRnBLD3e0DN37txCLuvuo0RiJgNhOvbYY0tf18clAoU6hUQhWTb7hVlCYJAZEy5bO1kCpMhxFE+TNAqmeEwqKdWJe9s568cGkZL1jrR6mYEsZIolMopoum5TcC33GMQx7jPuFckN4mlTZhu7gmwpS5C6+uY7xDiWexIuQPlEpKme1E1xsPYLYghImfqyhZJKNfY3xPXi/K6lrZxPnSG31GTfNwV1YVLhE2nWXrw9EreUy1JVyKP7CbgPkxLeIuRU0qQ+1gRMWCRvCWcSchFvj0okEr2R5LIhBLlcZ511SjxkfT00M14uFioNYshVF0YekEuDoVmyBYLNkjsZbeTSskbeO27JI0lDXGWJxKgAYUIgEJ9wbTYNape4Ry7yIEyhDPoEzxfygkTyIiAzSBMC5fvpBhsQRM9G6bS5F9+7DzYGgeJqV4+UOvfElrgPpMsWbnv3GFuQ6jq5DrLbTuzBfrGpj9icy7kRS/VlvVOEC0GP+NGpIEi/MlEkrShggsATJHHHNeu2U11xibOdjrX8mxUMmgDCfc011xSxwITDqgAU7bS5iURvJLlsCAw9Ykj9QC5lFTLWBgJkkUuM2ihDth1m315Ltuuuu5aAcYHj4q/agVxa8sXSLsglI0pJSCQSvYF8BLlEUIJozXQgfIgmdVNMIlvjUziA3yJ+E2lHQhHr2JAvdqgbkGrudhn33M1IqnOE6x6h7QZkklLK22KiQC31P9exz8muwcseWtgcmRRn6U06ssCtCNAOEwgrZ0gYM3m3nwl+UxDvuc022xRSv//++xfymq7xRKI3klw2BMbeWn3iocRcmuEy+tbBozRabBp57ORWCXLJ7cPQ24+hNDBoHkqBzeBhEWtvEtlwww1TuUwkFnEgy0gmkuU1s94rzxbZJBYhmFRRYEtsoUgCF/prX/vaojyKaWRPHEctlD0vJpSK6BxCDupbqKo+kVxk07nYLucT52qSbKNU1xXHbkCEqbI8PdzQCCu7yKa22zqEWznFyLKNknl23333QmybAte45bOQXG+mco1cSD2R6I0klw2BQfYmEtVpaQzqJYXBK8kYektk2DqBoRaoLoaSgWdMGWjKAaNNUbBRFOINPQLe7d+e3JBIJBKdgCQGueyH6IH9kUekNRTTIK5iW8WJUzepqoiuiTIiajMhRvx4WZBNRJGnpZtijFi6hnV8rRksLl1cruxvy0vVoVyWs+LJMdm2fNPee+9dVMY62E/lt0X4QIQM9APxnFb3sJ6mZE3K6KCvmUwkFkVMf3DRLAaDxciaRTPkDBpVQRA6w9QNDLKYSyqDGb6YTMbT9wxuuPJ8MvIMt2stKuvfJRKJqQO5iq1fIIJIHvVRHLm1fOfNm1cUQsqiGHLv36Zy3nLLLWVZIF4VbnKqJgVSzKLJsOSc8MZ0Alc8z4wJtGuuu+66JUGSN6gdSCNVFbGkYDq/kKR2UEEjRt3rRRFXIUr9QriBrH7Xs9QR25xIJHojyWVDYISRPaRPUDujZNbre4k+E8XpIKHcLmbtZvfcSc5DxXRcrImJsFILfLpWNwUgkUgkOmEyNsMx7BEvCdJHfTQJZpfEbPKqsFkWrreOr2WBJL9ceeWVJd7cfsJ+rJjh7WW8NLwwASTUihpe22k5KbZNWBEyKJ6z0yT6k5/8ZHXBBReUyfeyyy5bXkfaHqdusm45IUk5SKEF1yX+IK9eY9oLykWZtVC/64j9bNLlnkjMZiS5bBCMsLgjBli8pWQehtcyId0SbxhAs377isu0iS1CUGUoymTlygGkEgEN455IJBIzAWwfd7NsbiRMXKIYRevxCgfi2mazvPaTK9vi996C5O031julalJAEUlqpRU2vHKRPW0HLw9y6DWdlkQSj+maYScDknAQQ2WjbCoPUus7HqBeePDBB0s5qa2R9FRfnziRSHRHksuGwfggf1zaCKaZdyciKM6SusmAmVkjoNzn1lNDIrl6xDXVg/HNnh1jX0Y8kUgkZioQRbGWyB83Onc524VgUioXLFhQEh5lhSOKyJsYTYRUcmQ7WWT/JNhwhVsrlZvaOZHRTvYQkeQVolpaycO+8W53ZLEXXItCijRTRx03SEhBIrEoI8llg2B4LL9hrTkuJAbPm0g6LcnB3cJtbhbOsDJ84pkYTMQUsTSzF78JYn4QTnGXZuuMdCKRSMx0IIXc5quuumohjsieWEyLnXujEk+N9TIt9WMZtvrbzYA9RBTFWB5++OHlTWdc7VzuXkrRzYvDRrK9sui9Zccnr5KM9m4vqgiwtxa1lzSE5HrxBXKZSCT6Q5LLhhBuIcolY8mYUiIFs5stt4OBlPXNcHkDhSxExBKch2FkALnGQfyPtd+omuIwnT+RSCRmOsQ6cn9zU1tFgzoZRA1JFKcp6UacZaeJuEn2wQcfXBJ2qJ5eoWtxdQk/E0EiEFWTLRXruf766xc7LQa+V2KOpB/LOwGhwDER+55IJHojyWVDYLQolxRHcZT+5h63CYZvh9m4GbcgeDNppDT2o2p6fzhXeLhhKJiMLBWA+yjd4olEYhRgAm09SpPoz3/+82XCzVXuhRHiGWWJc1+zoWLNeWjERR5//PFF6bTu72c+85lqxRVXLCTU8ZYmqr8GshOonewqEnrSSSeVuE5rA3vBRS/3tlU/hCDZj1jgHqb69qFEYlFCPi0NgWFkhH74wx8WYxnu7G4QgC6+kovbcY4HxhaJRC7ry3ZY0ogLHSmNpKFEIpGY6aASSmxkw5DDj3/848W2mUyLKbdcEPLH5S25x8Zl7r3eXgHJ8+PNOBYw95Yenhs2sxuc84477qjOOOOMcj1xk7w+XmBhOSVrYvYCgisunp3NWMtEYnAkuWwIZrVcOma8Mr9ldU8EbhZbu6EzW0ZOzfS5woNcmoULMGfschmiRCIxKhDaI46SvUP0jjvuuBJrafF19o3N80pbiT1+u+yyy0o8utAfGd6US/GVr3nNawoR5WZHVDsh3liEmFI7kUrnsmzRJz7xiWKf+wEl1USe54l7vZP3KZFIdEeSy4aAXJqhi5dEBHstdWEmb03LdpIokJxRY3T97dMm85xhtfZlLkOUSCRGCVzgkmLYPbGMPDzsm3hIm0m2mEaeHLGX3tBjrUyx6NavlMxD8Tz99NPLepmSIDuB7TSxF+MpNvPyyy8viijbfOqpp5bz9AM2nLrK1gpb6rTWZiKR6I4klw0BSWSIGCEEcyK3zUSIhYoRSm4ZCTw2RtO5GelI8kkkEolRgTjJyO7m5kb8vvjFL5Y4TOtWIo7Wt0QmqY4WURdnSfH0hrOddtqpuLnFblqKqBPYSqoj+4lQuhaPkjUzfS9mvR8grzxQFolfbrnlik1PJBL9I8llQ6BcioXkPkE0J3JbM3zdgFwKHufeMcMXP+TTm3mQS66hVC4TicSogafGepHWvkTeKJFc1UcccUR5Ow+3OILplZJW00AwhQhxn7OB7KaYSbGXiy22WEmctMXrcYHtpIR6k46EIFnihx12WHXnnXeWpd56rbJBTaWqeuWjCb34TmsVp1s8kRgMSS4bAnIZyiUj2I1AIove+uB1aJ3ihkL5ZDAZTgbupz/9aVnGg4HjFhcHlEgkEqMEE2eq5GabbVYURGqlDG7v+0Y02USTaHGRbB4VMibqjkVOeXXs4zWRliM6+uijS/xmLBsk8YaLXTa6a9lXTKcMcfGb3PLdgFha7YP7XFIlEmwpI3Y9M8UTicGQT0xDYABj2SHEkKHqhHiPrhm7GXk7HB8ElRuHgWUgBbEznDInJ+tyTyQSiYUJ5NA6lxRIi5qbaCOT1EbLsr3kJS8pbmy2DqGskzo2lasaKUUAZZT7vPvuuwuBRFipjpKGxG+uscYa1TrrrFMyzHfYYYfyat1Or5MEIUjOjegivBRQxJI7PpFIDI4klw0BubTuGnKIEHYil0inJYosBGyJjW7LFcVsHclkXK17+c1vfrOcWwxQxv8kEolRRHh4qIjeXhaqpL/jXeLsokk4zw5Pj4m2/yU0SsixTBAggF48ISbTepbIKnf63Llzizuc58cC7da5FO/JnnYCW+1tPGJAvaZSmbje11xzza5kNJFITIwklw2BQaIomnF3c4vHckJm2IxdvJGnDmqlzHDn4cJhQBlN6qVZv+skEonEKMPbdsRNIpZUQ65t7wy3PiV7Bybj3cKLYJlllqluueWWci7k0rGf+9znSrKQ8CFZ4tRHb/dpj82sQ1ynWE/LIEmWPPLII6v11luvuNUTicTkkOSyISB9FEUz827kUhwRY8iYcm93WszXEkbWZkMuuYi42hlFqmguiZFIJGYDqIXiyU202UqTaookVZPLnGooS5unplO8o8QcMZE+TbrDwyNRyKsbbbD88suX1z5SINsn5q6rDOecc06J4eSaP/DAA6t3v/vdZWLPBicSickhyWVDYLjCjQ2dyKUZuZm1Nz4gllTJdkSmIjLJ0CKkjhOHFDP9RCKRGGUI8UH42DgkDkmkFkr2EeeI3CGeSGgnW2phc/awThjZSHbToulc6o6T7S3Wkt1sJ5ehmH7qU58qdhupFA+qLGlnE4mpIcllgwhy2ckYgkV5za7f9KY3lYDzThBXJP7HkkPOJ4PS//ZPcplIJGYDqI3CgiwZxGbKBI9QIWqi2EqTbIk67fbU/pYHYg/rQCKRQ2sBL7300uXcCCwi2w7nFNvpTT4m9NRSyT+un4plIjF1JLlsCKFcxuy4E8GMGCJGUIxQOyQCySA3W+fKEcP59a9/vRg/M3zvI0+3eCKRmA3gvXnhC19Y7KIlgLin999//+qYY46pbr/99hInySa2A2GkSHqbTx0IokXar7jiipJFvs0225R9KKDtkCjkTT48SVzykoK44ROJRDNIctkgzKjbXS/tMItmGDtlIcYab9wyZuBm95YgEj/kb+70nFUnEonZAImL7B0CaZ1KBJN3pxfEY8ou7wY2FqmUJW6/TqtrCDfiEucal7m+5JJLjv+SSCSaQJLLBlGPD2onmZbS4OJh+MzWO61VKVaIkeUi8rtziB0ys5fFmMQykUjMFiCWsdYvgmnr5PEJIImRoPOGN7xh/NvHIrxIbKhjOk34qZZBLpdaaqnikk8kEs0hyWVDYBS5XxBBCmY7ETRLRxT9Jn6yU+wkFziCatbtPIyvmTyyKX4okUgkZgsszcYmCvmRiNNt8owcmpB76473jS+xxBIdw4oGgYm+ybxrirPsFgOfSCQmhySXDQG5FIiOFDJY3cglQylLvJMh9YpHM21LbCCqDz74YDmOYbUMUSKRSMwGsJdiHSmHiCLCaG1KcZjCf2SDS3yMpYbYQAujc2E/+9nPHj/L5MBOS+ZhW12LVyhj2ROJZpHkskGEcok4tmcoUiAFqHdy0QBjyyVuBm99SwbwrrvuKuql/xnaRCKRmA1gJ9k8rnDEzusZN9xww7IckNc2br755tU+++xTkmxCVey0nNBkYJIv5tL5vBXIEkaJRKJZJLlsCHW3OHLZPhO2QDBXDLd4O+JYLnEucG4a2Yzeu2uNS4v7msknEonEbECQRDaPemkFjT322KM64YQTyhtyuL9XWGGFMsmOrHFKJ1s5VSCXYj3ZaWqpCX0ikWgWSS4bBILI+CGW7RmKEnoQTC6e9tk3wynA3PHeyCOTnNH1PnF/cxWl2yaRSMwWmGSzkUKEkMsvfOELhUhSKX16kxmC+dnPfras+Svz2wS705qVg4Id5hZHLuMVu4lEolkkuWwISCUjiSgygO0JO8ilmTey2K5eUjvNpJFOGY7+5yJnAK1taXadSCQSswniKRFGdvPWW28tSxF99atfrc4999zqrLPOqm666aYy6Ta5ftWrXlViMzt5fgZFrNyBXIrfTHKZSDSPJJcNASE0I0YuEct25RKxZNRiiaE6HCMGiKpJuZRFee+99xYl8+1vf3suk5FIJGYdJC6KqRQCRKG0NNAFF1xQnXnmmdUnP/nJ8j2IV2cTm0KQS0QVcW231YlEYupIctkQKJcMFkLIWLWvY8lQIpidZt7I5SOPPFJcQjaz9Y9+9KOFsAo4f/GLXzy+ZyKRSMwOiLN817ve9WgI0N57712deOKJ5RW57CQPEDsqqfG73/3u+FFTR7jFXUMyT6dl4RKJxNSQ5LIhIIICz8ULcbO0B4kjn0ik39vhe2/nsSyGGCAucrN4yw9lJmMikZit4MXhnq4DqbQ8kMRGb+M54IADqu22227816kjVu5ALnmKmojjTCQSf4kklw0BuZTZTaHslC3ufzNkRLI94zGMnHfjwj333FM+N9poo+oFL3hB+TuRSCRmE4T+cH+zhybj3gXOLX7ttddWl112WXnX+L777luyxptc5JyX6Ic//GGxu0KR2sltIpGYOpJcNgSkUUA6cslo2eqIzMh25VL8j3jLpZdeuqxlyf3DJS7xx3eWJkokEonZBHbw7rvvrj72sY8V17e377zvfe8rmeHiK7///e+X94KzieIi2+3pZEEAYG8pppKE2OT2GPhEIjF1JLlsCMilWElGs5OxQi5tfq8rlwypN/GIPzKLvu+++8r/3p37/Oc/PzMZE4nErMO3v/3t8pKIBx54oHh1JC0iftddd1119tlnl0xxWeRN4/Of/3z1jW98o4QfrbLKKmlfE4khIcnlgIjYSYYvAsMFnFMtf/SjH5V9OmUfmnl3cr9I8hFj6ZyMLcPnPeLz58/PxX0TicSsAvvJbl511VXF3rGJkiAtni6uErFkC9daa60y2W4KrstLdOmll5bMdK+TtHZmk9dIJBL/hySXA0JmozUoP/OZzxRDdfTRR1c77bRTtemmmxZXzjOf+cyO8UGRLS7usq5sMnJz584tRPKSSy6pPvWpT5XEnlVXXTVn1YlEYtYAwZNMc/nll1c33HBD9Z3vfKfYy3e+852FTO63337FBl500UXVnDlzHrPixlTA9l599dVl8u68L3/5y0s8eybzJBLDwePGHvipv09rlsHM2ivCqJFURZncVMmHHnro0VeRMVAWAebSESf58Y9/vMyMrUu5yy67VOuvv/742f6MM844ozr99NNLDOUVV1xRPetZzxr/5c/xR1/5yleq3XffvZx/k002qfbff//xXxOJRGK0wIZaUgiBtMyQTawjldL3VsJYcskly0si2EQJjWyqWHN/N5lkw76a+G+99dbFzq644orVjjvuWEhtIpEYDmY9uZTFzaCFC1uMo83fZtEIod/MbO0HXN6///3vC9GzH6WR4ohIUhi91cH7vsVE+h+5lN3oFWbieLh33v3ud5dzgSo+4ogjylsnJOmcdNJJ5W0TjB643sEHH1xcRcsss0y16667lmD2RCKRGDWwqV/+8pdL5rfJeUzK2co3vvGNRTU0CZesw44OG+I7udtN8C3t5rWSiGYu85ZIDA+zglxyVdfJILKIsCFvCKO/LXBuCQpqpE/B40im7x3jePszONzSZtORSSiGUsZikEruFAHo9hOzw9VyyimnVAsWLKg23HDDkvloVh4wUz/yyCPL2pUyInfbbbfyvWuqfsSWW4hailhSMDvFbSYSicRMx7e+9a3q4osvLhNqCiXbyVMjO5tqaMm16bJvbD0XPE+Q2Ph58+ZVW221VZnkJxKJ4WFkySXXNFJmlowkcrtwecg+NFNGHpE15DEUwk5g5BDE+GT4qI9m2Iim4z/96U9X999/f5mFI4TidDbeeOMSF8k1TrFkvASK77HHHsWAMaQBs2bvy0V0DzzwwPJWCkYPGVY252XwZIhz16yzzjrjRyYSicRo4cMf/nB18sknF4/OcccdVwhlPQxousC2fuQjHymKpfU0LcwuTp5XKZcfSiSGi5FN6LHsj8BvSiEyaAFes2VxPZaZsPDuGmus8ejC5J0gg3uJJZYoxNDs9nOf+1x5r61juXWC6DFM3oPrTRHnnXdeeUXZ6quvXoLRgVIqpgfhpW5yeddx2223FeLLuIkx4l7nUjerB+4j51Be5UkkEolRBeWSPVx22WWrd7zjHQttrV4vo7C0keRLtvfwww8vE/gklonE8DFyyuVXv/rVssj4HXfcUQgmgshFjdQJAg9Fk6sb0fQmBhu1Eel7yUteUt7XjXSaTTuO25zrWmwOhZI6KbubKom4vuxlLyt/h6ucG961nJOhUp711luvnAdRtMSFoHTlQCzFU37ta18rrzJDiMPdLh701ltvrTbbbLMS03naaacVVTPfdZtIJEYRvDdiyn/wgx9UhxxySCGX073qBfssCfPQQw+tbrzxxmKr11577RKOZFKf9jWRGD5GhlwqJnXv2GOPLUtZmB0jd+IfvYMW+RMPiTByh3CVI3cIHJc3Yvm0pz2tqJovfelLC8lERBFDryHjokYoEcQ4J9LKOCKKlh/iapcE5DgGitvcdvvtt1fvfe97SzktdyF+UtnE+FimSCa5c3ClM3gBhNa9IJ+WI9p5553LGyoSiURiVMAesnWWEbJIuYk028nLI/u7qbfr9ANlYae546+88spir1daaaUSriSBKIllIjE9GBlyiSSKf7SupNkoNVK8JdLGgFhbEjETK4lMRiIOUklxRAJ953ZtjBDlk1qIjArwlqFt3UlGCBFFOM2AGc7vfe97j1mKSNYjFVRs0fz58wuh9F5cLnOzZ8esvPLK5ThxPrLIqZcBb6E49dRTqy996UslFsj1XTeRSCRGBeyyVzmKNZcwyQXNeyPOfLrBpouz9E5y48Pyyy9fbLPwqUQiMX0YObc4NfKaa64psZESbQBp5HpBzMyU20mkRJrYkL64ZfshllzfDNDiiy9evgdGyiz8+uuvL8qmY5BHs3CfXC2SdsRJOqcsbwTX7J1rGwnlInLeyAJn8CKwXblkU9pknXPz+0wkEolRgkn0hRdeWN6yg2iayLOLhADLD0mUbHLdym5AJgkP4u+VQzjTXnvtVVbvSCQS04uRI5eKi2AifRYbp2gilhTKeDtOuKsZNm6QIITIJTKJ2CGWfkcgGUcu8brLxD4MIjc6N/dSSy1VXstIKXUsSMxxbnGTlhiSoCNL0lqV1EwGV/KPayOWXDPhIjLDRyzdB3f53nvvXWb8iUQiMUrgBueGliUudImNYyeRO5Pr97znPSXMaNjg/UFwJfIog3WFJWS2J1gmEonhY+TIZYBb/GMf+1gxYjazY+QwNsQvlEZk0Cci6nZ9+s7vXN7eImEJI0HoCKUkHzGZDCI11CfXOjLqmDq45Cmp2267bXF9f+ADH6je8pa3FDeR7HLq6nLLLVcyz83mA2bYXPISj4455piSYFQnt4lEIjEKePDBB8vbx8RYsofAvgpLevGLX1zCh7wNh0fnla98Zfm9aXCFn3/++WWiz/YfdNBBhViy3TGhTyQS04eRJZcUSFndsUblVNwukn+4wamJDBHVk2KJUPYyTNzfkngsfG6tSm9+YEBliVMzBZfvs88+j1n7klIpmYfa6XWQCHIawUQiMWqwZi9S57W3QoDawbMkwUdcOw+QdS/ZViRwquCN+vrXv148RMQGY8EGG2xQkiPZ8HYxIJFITA9Gls1Q+RgoiTVTjefhNmH8BH9bm82almIj+yF7VFAudEaM2okk4utc95ZC8ruZe7zmzP/I7H333VdUSwaQOprEMpFIjCJMxr2RLBIh22EFDuv8Wqbt+OOPL1nc1hHuREQHARvr5Rni3K3YgcRacmiHHXYo8etJLBOJhYdkNFMEUojc2riAuM7NpsVwcg0hv9zsYXT9Zq1OBFNM0kSLvCcSicRMBwXSUnBInUXKqYedwGVuZQwKp1CgO++8syzxhiQO4kCLpeasSXzZZZcVd7hzi12XwGPFj6kKDolEYmpIcjlFmB1TURkz79BlWLmJxIT6W7xl/dVnAt4XLFhQfqeWchMlEonEKINq6HW422+/fV/v7bYMG5Ips5tLnbrZL0zOP/ShD5VQI692ZF8lUgpN4glKJBILHyMbczlTYBkiweRm7YzkK17xikIgb7755uqoo44qWeJijBBPqqUscguuSyKyPJGkH8snJRKJxKhD3Lrs8U984hPllbreesbuAa8OdzXVUUiQECEhSZRGpNBKHz55euzLK2R5Ie5zIUbODf7/0Y9+VOLtreQhWUgSZT8x8olEYnqQ5HKKYPQsweG9teJ+xF0inIyqd5XLEEcsuY6olZJ37GvZJC4cCUCJRCIxW4AQWnnDMm/eMf7www8XMsgu8tYgk1bpYCNlmtuHq1sIkfhNhBNxFFYkvEjipsRJhFR4Edd7vDCDSipRsonkoEQi0RySXE4BiOWnPvWpQhgtPYRMenWkGbnZuqoNI8l4ijFCKMUKWf9t8803r5ZYYonxsyUSicTsAfvH3Y08fuMb3ygEUVw6QihGUlLjXXfdVT79z+Mj/pKtREQhwo4QT8SSC3yFFVYo57DucCKRmJlIctkBDFts8YYffyONdXB9I5Zf+MIXynpq3iHeLebHayTtu+eeexaXz8UXX1ytttpqOeNOJBKLNAxByOWPf/zjonJSNf0PVt/g5WFfeYUyAzyRGA0kuewAM22xkd7cY+O6seSFV4rVYVZunUpLGFmGQ0A7pbIT4u0RZvBUS+8Z586haiYSicSiDMNQTOZN4mNYYh/FUSKVSSwTidHBrCCX4nIQPy4VSiBlkBulmzFiwCJQXCwQ4ij+x6wZYTRrdi77yfiWcCMOiCppvUqB5wye41760pdWb3/728urG10XMeW+ef7znz9+tarEH5100klFrXS896K/7nWvK/snEolEIpFIzCaMNLnkrvbaxjvuuOPRoHCEEiFELuPVkP5HBs2I7YOMBomMOB/nMku2P3LoGLE+iKUsRLE+3DP+9p19H3roofI30qkazby5dpBGGY+BU045pazF5jpeA+nNPa6TSCQSiUQiMdswsuQSOaQIep+tdc8QuzphQyQRSpvfbIAUUje5r61N6RjxPJYQksUoI9HvfkMcBaBTJZ2nF1QlkmpfJJfy6bWSMsK9osyyGTLFXTPd4YlEIpFIJGYjRo5cIokUQEql9SW9Tmzbbbcta0d6400QN6ROfOO9995b1E1B4kEkubK9UcLCv5a54PJGIv1+xBFHlOxFiqZ4SvGRlr6gYg4KyuiFF15YFvrlBt9pp52KCz2RSCQSiURitmKkyCU1UmykLG3EEnHkrraILqIYryCjGl5zzTVl/UnvsEU2ubO5tbmsqZLOZTFfLvJ3vetd1QYbbFCOp4IiltTKiK+kZE5GabRUkWUzuOIRS0k83O2JRCKRSCQSsxUzmlx676w1Ie+5556SPOMNDQgh0kaZpDpSG1dZZZWyrM9iiy1WiCA1U3KOddBkcVt7EvmkPoZ7G7nkwvYpPlICjn0QS9/Z1zbZd9Raeuj6668vb+DZYostqk033bSol4lEIpFIJBKzGTOKXCoK8mjpH6TSckDf+ta3yqsSJc/4DXn0xhuubXGSiKG3PiCSMsZvvPHGQuze/OY3l4V2ubSpllzUFEQEcthZ2sipBdX322+/UpZjjz22EOBuyxQlEolEIpFIzBYsdHLp8uIokUhEzNJAX/rSl0pMJZc29RIZpCyKi5TJLfEGeVx88cXL39aitJD5pz/96UJMt9xyy+LqdpxzIqmWHRKrSen0flsucISUOjmoyxt5VO7Y6sdTPl3v6quvrk488cRq4403Lu8QF7+ZSCQSiUQiMdux0Mklosa9feSRR1Y33HBDcX1TGtdcc83yP9LpzQxz586tttlmm0IuId6cI2vcGpK33nprib8U27jSSiuV38RPXnfdddVll132aJwlgmm/tddeu9pss83KtcJdHiQxyGP7J/iM7HNliO/jWO8Pl8HuutTVK6+8siQauUYikUgkEonEbMeMcIsjb5///OcLkaQ2et+2ZYb23Xff8u5ZZHCppZaq3vKWt5REG6QOCeU6t3F1b7jhhtW8efPKmpPIqiV/brnllpJAIx5zo402KqqiRCDET8yma9mfKsrVzm0twYcLnYvdeWz+R2KVE+pEsx3K5jrc8QgzdVX5JpMQlEgkEolEIjFqmDExl9aX9NYcMZUytJE7Gd+f/OQni9sbaUP+KIbI3q9//evy6X9LEYlppD56vzd3OoUSsaNicqdbgsg5JPpwvT/yyCPVV77ylZJ97u8gkI4Tm+m8qiYUTSTV9bnVY7NQO+IYSULU0XDfe7Xj61//+rJfEstEIpFIJBKLCmZUQk87JPGIX/RJQUQOET8EUMa49Si/9rWvVcsss0whjwgq4siNTuVcdtllS4Z2e8a3W0YknZtCilwis75DKkOhdFwsqI5c2pBJJNOnze9BLn1a7ogaSmFNJBKJRCKRWNQwo8llNygyt/anPvWp6qabbirJOuCNOpJ0JNHIJKcaJhKJRCKRSCSmDyNJLtvh7TvURWTSAuqJRCKRSCQSiYWDWUEuw40d7ulEIpFIJBKJxMLBrCCXiUQikUgkEomZgZT6EolEIpFIJBKNIcllIpFIJBKJRKIxJLlMJBKJRCKRSDSGJJeJRCKRSCQSicaQ5DKRSCQSiUQi0RiSXCYSiUQikUgkGkOSy0QikUgkEolEY0hymUgkEolEIpFoDEkuE4lEIpFIJBKNIcllIpFIJBKJRKIxJLlMJBKJRCKRSDSGJJeJRCKRSCQSicaQ5DKRSCQSiUQi0RiSXCYSiUQikUgkGkOSy0QikUgkEolEY0hymUgkEolEIpFoDEkuE4lEIpFIJBKNIcllIpFIJBKJRKIxJLlMJBKJRCKRSDSGJJeJRCKRSCQSicaQ5DKRSCQSiUQi0RiSXCYSiUQikUgkGkOSy0QikUgkEolEY0hymUgkEolEIpFoDEkuE4lEIpFIJBKNIcllIpFIJBKJRKIxJLlMJBKJRCKRSDSGJJeJRCKRSCQSicaQ5DKRSCQSiUQi0RiSXCYSiUQikUgkGkOSy0QikUgkEolEY0hymUgkEolEIpFoDEkuE4lEIpFIJBKNIcllIpFIJBKJRKIxJLlMJBKJRCKRSDSGJJeJRCKRSCQSicaQ5DKRSCQSiUQi0RiSXCYSiUQikUgkGkOSy0QikUgkEolEY0hymUgkEolEIpFoDEkuE4lEIpFIJBKNIcllIpFIJBKJRKIxJLlMJBKJRCKRSDSGJJeJRCKRSCQSicaQ5DKRSCQSiUQi0RiSXCYSiUQikUgkGkOSy0QikUgkEolEY0hymUgkEolEIpFoDEkuE4lEIpFIJBKNIcllIpFIJBKJRKIxJLlMJBKJRCKRSDSGJJeJRCKRSCQSicaQ5DKRSCQSiUQi0RiSXCYSiUQikUgkGkOSy0QikUgkEolEY0hymUgkEolEIpFoDEkuE4lEIpFIJBKNIcllIpFIJBKJRKIxJLlMJBKJRCKRSDSGJJeJRCKRSCQSicaQ5DKRSCQSiUQi0RiSXCYSiUQikUgkGkOSy0QikUgkEolEY0hymUgkEolEIpFoDEkuE4lEIpFIJBKNIcllIpFIJBKJRKIxJLlMJBKJRCKRSDSGx7XGMP53IpFIzFgwVf/7v/9btv/3//5f2drN1+Me97iyPf7xjy/bE57whLIlEolEYvqQ5DKRSIwEfv/731ePPPJI9ZOf/KT6xS9+Uf32t7+t/vjHP1b/8z//U4gmMvmkJz2peupTn1r94z/+Y/WsZz2r+qd/+qfqOc95ThLMRCKRmEYkuUwkEjMGVMmf/exn1fe///3q29/+dvWtb32r/I1E/td//Vf1n//5n9V//Md/lM///u//flTFDCCRf/VXf1X9zd/8TfXEJz6xkE0bNdMnwvniF7+4esUrXlG99KUvrZ7//OdXf//3fz9+dCKRSCSaQJLLRCKxUMD0/OlPf6oefvjh6nvf+14hkf/2b/9W/eY3v6l++tOflr/95m9k0v7UScTxyU9+ciGLf/3Xf13+9+k3KmaQ0CCi//7v/16OtR8iScn853/+5+q5z31u9exnP7t62cteVi2++OLVq1/96nKeRCKRSEwNSS4TiURPIG1IGtd0qIZMR10pDJLnO0qh36mKQfgQSQqkz/j7V7/6VfWd73ynuvfee6v77ruvkEzn49b+h3/4h+LirhNJv/3t3/5t9bSnPa18728Kpc11lat+nT/84Q/V7373u6JwKkPcwy9/+cviWle+l7zkJdXqq69eLbvssoVkIpzpRk8kEonJI8llIpF4DJgFJBJBQ8rEN/7gBz+ovvnNb5a4R4QNkQui94xnPKN6+tOfXpTBIIJIpXMgeL/+9a+LCvnDH/6weuihh8rfNkTPvo5BEBFUhBLJe/Ob31y98pWvrF7wgheU2Elkc7LKovtBZKmjDz74YPW5z32uuuuuu4o6GmTXdY855pjqPe95T/XMZz5z/MhEIpFIDIokl4lE4jHgTv7Upz5V3XzzzdXnP//5QgiRRVs9zrGemW2LbO1QLmOzv+PaN9+//e1vr1ZZZZVqueWWKy7qcH0jkjYqYqihtskiVNQgvUjz/fffX1177bXVggULiqr5tre9rdpll12qDTfccPyoRCKRSAyKJJeJRKIA+frqV79a3XLLLdVnP/vZolCKd+RCpuwheBQ9MYtUSgQwVE0KpH2QUt9RNX0GCZ0ISy21VLXOOutUq622WvXa1752/NvpAQWWgvrlL3+52nnnnUu5DzjggGqvvfYa3yORSCRGGzxHNnje855XvERTmaj3gySXicQiDiRQzOMXvvCFolLec889xXUMklxe85rXVC984QuLy9uGWP7d3/1diX9ExsQuWh5IljcDRgFEKv3+lKc8pbibGTOmxuZ6yCjiKhvcb+IeucDFO7qGLG7Z3K7resMGgskVj1AfeOCB1Qc+8IHxXxKJRGJmgheGLTXBF35kcu87NtZk3/fsLPsc5FIy48orr1zsupCmYSHJZSKxiIIBQqYQy49+9KPVRz7ykWKIJNNYrsfnMsssUy299NJFURTz+POf//xRNVPSDPNB/XMeGwPGwHFtI5aIoXhMhBEhlYRDAXWseEdE9oEHHqh+9KMflZhIpJQ6imi+5S1vKddFNMVc2pTJOZoEgiypaMUVVyzlWlSVS2EKMVBpU4OViYL27DZMaEuTA21rM5EwYGn7ycbHJhKJzvBMhg1maxFIn2F72a8glvY18f/ud79bbKvvwbM5Z86catttt61e//rXD+05TXKZSCxiQODEHP74xz8uMZXHHntsUe6QBMvzvOMd76g233zzEn+IPCAXjBXicccdd5RjqJxmw9RJ+0CYEue3RVwlool0IIwvf/nLqxe96EXFNYNEcq2LexTf+aUvfaksQ1RHHIv4rbDCCqVMjldWyUQMo32mAob3M5/5TLXFFlsUAo1Ybr311uO/zl5oL/1A+9oMTN/4xjeqr3/96+XTOqOSuCjS2rETYu1QsbKUZkr3q171qtJGJhbRTto5+kkikegfnlPE0ETPc3n77beX0KUvfvGL5fmdCBGn7jk0KWcr2XHHsftiy9niYSDJZSKxiMCjjvQxUp/4xCeqSy+9tPr4xz9ejA3ysPHGG1dz584tMZBmtwiBpYE+9rGPFVWTwhlkBKngXkEWkUQGLMgKghiza5/Oz6ghorEhGr5zHOXQcQyo8rXDfoxjZJRTMiX/yOp+wxveUFTRqQB5Qpj32GOPcr6ddtqpWnfddcd/nZ3QViYMYmtvvPHGQq5NFrSFLRKfbN2IJWi/etvWk7AMZiYFq666arXEEkuU/pJIJAYD22jifeaZZ5ZVLqiRbDB7ORF982x6JnkUeKA22mij4vlBKj3vb3zjG6tdd921fD8MJLlMJGYZuDW5nKlOPiMekkLHVYIwcKNwRTNUgde97nVFdaI4IaD2RQyDJDJUZrrc1VzUyEPEUwJTghwGWWQAfcbfruW6VFLZ565PPaWYTURg6mAwQy0L9VOZkRdZ55NZo1L93HTTTdU+++xTstaplsjrbIR2/MpXvlImF+Jqta324FIzmXjTm95U6vNf/uVfSh0bjCZymxng9BFhEs6hTS1XxRVnkhGv3xQaYVKw2GKLVcsvv3wJu2g6vCGRmE3wrAobMrH/2te+Vp4rNpyt5A3wrIqb9KxG6FF4c9jJ2NhtdtKSbo41kd5zzz2Lnd5xxx0LwfScNo0kl4nEiANxQxIYIus4InAGe4QSoWOQDPRIgH27wWAfRNF+NuYhSAG3tIXGuUDNhvtFEE6k1xYLmDOeNteJ2L4whuEGqqugSKDv6iYLkeTKR4jC0CLJXPCRFdkLzo1c7r333tX73ve+atNNNy2Ge7bAZML6okIZDFJiXK0KoD7VGwUD2RMrybVtoDJIIfEU7FCY1bWBCwnV/trJuSNkwqatTBycW9vpgwZFRNZ+lG7qsIFOvJd6ds1EIvHnZ9WEm1LJU2S7++67i81k9zyvQoPi9bWeI5PAeKkEe+c59bx2Artq4kckkEwpnn6bbbapNthgg/E9mkOSy0RihGHwRhZkeXNfM0YG9amCcUIuxM5RmtZee+3qXe961/ivzQMxoZQiMggMoomIuj9qGBVW0k0QZoqsz7ri6ViqKwWTkskQx4ye8aWyMsDhtg3SRLm7/vrrSyKPmfwmm2xSjPeoA5lDnMVpWWrphhtuKHGU2lV2PlWSQrvSSiuVxClk0UTEYKa+EXkTA1uQfoOX49UzkqkOfed/6kcQU98bKJ0HqXVOJNMgaQLkN6T2ne98Z5m4mMAYKLWRYxOJRQlsHzvExpn4SbAU+8wGeu5MmpFJz4sl20zMJgseBitiWN+XnV1rrbWqI488sjy7TT57SS4TiREFdzKXyVlnnVV98pOfHP/2z2qegd9Wd5F41GOL72xBsupg0CiCm222WXEVU7aaAAUTWXFNZRsUyBIizTCKG5LVjERxvSMsdSA5SAsSI9EEYURgJO0gSOrHfVLarrrqqlKPW221VbX++usXQ16vI3VqX5tyz2QCpH6RdQMVRfaMM84opM49c1FTK9znW9/61lIHAXWIBB5++OFlgGvvE1DvQ0HsEUtqMVK/5JJLPprMQ/WsA3FFNM8999zyqk8Kuz6sDO9973tLzG/E0LYfm0jMRrBZnlVEki33MoeYNHsuTIa5tD0bvCq8RlMF9VIS5e677159+tOfLs/c+9///kJa2cymkOQykRhRXH755dX5559fMrgRg4BZLuIgMYcb0mCNDDEqZqo+kSQDeGzcnEgTo8YkBDH1G1Ji/yZAReM6RT4mM/tWPuUPQomsIFDIteSjOoIUug9bkMMghkEcGXjnox5QzhBQLnX7Mu7IqFhOpAlBZYzt59wzDYglZeKkk04qiTpcYO6NqigbXnKNPhHtXSeQ2l3dUlCcp32g8V3E01JUQkF2Deq57FXn4OrmdrPiQB2Od36KqOOoxVdccUU5Vj3bqJgSDAykicRsBrtDxT/xxBNLYqXnrh5/zvuCVPIasUFscRN22DPqORYG9OEPf7g8yybgJuxNxl4muUwkRgwMg3iZD33oQ9Wtt95a1DvGx8xTTCSVEXnj5ggSFLGLBnfkyvfxO4OFZCBXCIdB3j514tEUDjvssLLskNk4hRDZmcpsmRomvk+cEpcvkumd4VSxfkwb4oxIUioZd2535CnuP1Rg+6kX9YWsqyfKLkWUaod0IqD2W1hQfqER3N+UQf1CX5D5bvAQh0q5dB8TwaAX916H+rQZ/IJkBinXv5BNbSBeTLtQMefNm1fqt66QgmOVVyymWOGLL764xIWqP2UWV0ZZsYh+P3GzicQoweSK6xuh86yyzYDcvfvd7y5eAGE9MdGNCXGTuPPOO8skNEilLHJu96YIZpLLRGLEQJn613/91+qaa64pahCVUlykN8wgOohlHR5xBID7BTFAGgziZsIGbufw+5VXXlmMGFIgOQaQBGojUiqhZ6r44Ac/WIiEe7Ce5jHHHFMMKLI2FSA7yirmVHkpAuL9kHCGnFoWikAdSA+FF5HhOkaS7Ot8oZL6PxKRIrkIkULSlB0BsswOckm1o77Vl91B1pApn8jpoANFkDlt5R5le3NraVduf0RdeZA0bi7kThvqDzL73Z/9mlA9ekHdcKmL8VTvYl3FcyoHl147yaSkI5kmBcIcLI2k7UyWvBKUcuNY/ycSswFijxFL9tZzwiawt2yHSSp77n+T2GGCTbO80cknn1zshzGEYMF+NYEkl4nECAH5MQCLhTRQS8bgRqRaThbIpfMed9xxhbxYm3C99dYrvyEKl112WfndKxGpdVNxB1NaxTfG+prnnHNOIZmSS5oEkiOOCdFizBlPSp7NvYRCyfxRCqz5GeEDUHcB2x+pRIIkF3G/I04IOeUO6fQ98siVJX6QAsCNbl9kKVRj9ymZJmI/J4LrK6fjXZvCS6W97bbbColUduoG4ki5db/Kg1huueWWpR2pHgsDlGPKCFVEHSKYb37zmwsBVybqiAlOXR0X73ndddcVd76sdqB8SrBCkA3CicQowcSQq5vdifAjrugTTjihEEsTU31bsiSvk/+nE0Kqzj777GL/TPDPO++8sn7wIKuBdMMT/pUEkkgkZjwYKqrVIYccUlQ5WX4SMxDMqcAAj7ggKggW8hjZ0pG5SBHkRucGblefBgH3M7cnEifhJBZib1dbpwrGEYmzeLCYpTXWWKP8rfyW7mDskVvEB+FBCn0fxFmdUPqoheoEIeJW5q5FRpFvGwKHKDofhZNqqq4QSeQSeeZ6Eh+LWFNt7asuXQ+odwYgZDUUZvsgkure8eKyKNWC/qmWjkGAkVdEDLmNezFQGKgWptpnIFVfkofUh/hK7npkH2mm+qpj94GUI8rqEQFVN0Ib/Kb/2V+fGZZ7MJEYFqiDnldv1WEfAKHzhh3930TUOpNseNM2sB+wv0ilCZ3njc1CcNmRqSKVy0RiREC9Muvdf//9ywB86qmnlhlvUzFp4X5FWhBI5IphFIuD2CBgyFGQosnCNaiB7gex4C4dtgvIPcX9IWGUze23374Y/dVXX73cHyNbV9J6gel0TkQSORQ/ePrpp5c2QtYRLGQRyUJs1RuSSF0UvrDyyiuX78UpUlepjxROSiiCGe50ZabaSYBC1KiCiJj2MCi4NiBsko3ci9jKQe5lWFA/iLJ+JB6Uau0e9S3lNZBRrpF296Nf2x+ppMi7V3WJ0CPZU1XOE4nphGRDq1DwNOjz+q7n3/Pt+aTgEwvWXHPNKdvVyYANC7slOZQXxALrkv+milQuE4kRgdkutwXyYT1Grlfxdk2BKsQAIl6UJjF8Ms+ppIwjsiMLWBzdVBQkBhZhMFO3WVoICUOIhgWG3HURSO5YZNY9Uk+RP67XQcmY/aPOEEkub7FSzmfwcD0EyaLsJgFUOXFNBhcZ1ggUhU6sIdKIbDsfAhVvuGH8uc0QfKEPCKjvnUucqP9NLuyHZCoLt5Z6nQkkzP1oa3VjEoFMI9USjBBJ9aQeuNC9OYS66/4sf2UffTEWZUfAxYMh2jPh3hKJXjCp9WyaMLE1+rYJo+9s1ELPutAX9oQXZzrhmiZ5SC4iLAwHweThmarnI8llIjECMMiKX6NUGazFP3IxTzURphMYPzGFF110UTGKofoZ5BEdLhNlmAoYNUSIQirmh/uIQZuMChtZ4lRI50Ecla8bWfQ9coLUMupIDmVsomO6gasL+Zbp7LrhVuLCFZiPJCGCCCNjrc1czyDDpa1eqRYGGQaee4wLn0qJpCJnVErvPefCQiZdyzkQYuVX7lAIqZwUQNc3aMwUaGcEU/0YQIUs2Li7TWB8mrToz/qXfuZ3JFmbIN7c/8ioelaXCzMzP7HoARk0MfTsiuE24RGOwv5Q5oUsiRs2WWSPrIphqTShMvZD3NjSOvxPnWdv2VfPt35tAtWUR6oXPJuuJ8mSPVFO9pF3ZVBvTh1JLhOJEYA4HTNLLgzuk912221oMTqMm8EbmRUjJ35RDCajytAgPU0ppgy2bEWuUtdAigYBlzRFl1tH/SAhyDHDzGBORL4ZcgTPOSSc2B85A8S3HxhsDByUNwRPXVFgEWXKG8LYXgYESx0jSsopY17dqlMxnNz0YhURTAOOJCtqJKLpegYrSi9CTK00GBjonIO6jKiJn206SaoJBLFXT9qa0mvZFW8KkhXuf+VXF9rAfajDUH8om+7RedSH89hvsgNgYtEEUudZ9zyZIOpbyBWix4Z4pimK1HI216eNh0EiDq+OdV1NUCVYev5NbhFK7+0XAoJgIptsjOuwqWyDyZG+y+6YSLGn/nZOngxl069NtnhEpgOeSZPiSIIkZvjfNlkBI8llIjHDgbR4ywqjFeRhzpw5xQANAwyf2SzyynAiLoyMpYgYS4ocFa2JAd05JLsw3IwvotELiAYDrJyUSu5tcYZImIFAEowBI9ae7FZOZMwC3mbrjDiSYmAxEDjG4OMatm7nQBINAkiPwcE5kEf1NxFMEBh0g4mgfuqHgQ3BRUrBIOR3yylRQCmRzkvBU04qp3ZRf9pF33AfvtNGnWK41B000XZNQ9kRSeWul49yG30uBj/3a0Liu2ij2BLTD/3Kpg+a3FHiTXw8h5Go1mnzu/1sjrEhWs7D7kV/hX76bNiG9nK4lskcEumTrfAMxXJl0a+ojlZjkHxmqaALLrigvDXnkksuKc+ZCbfJrMm+PuhZ5O52LvbENYE3gV0wgUIeLTMkrtgkygRKP+WB8N3OO+9c+jwboHzOq3y+Y0v6nehOBWyR61FQlcs9KY9kSM/lZOxFJvQkEjMYDCxlSoA1o8doUXgkjRiIhwVmgWGWEe26yM1pp51W1D5GyLWR2yYGc1nvDDZ1zn31AvJHZQjiiFxKbkK+Awyi8xocurl2KIBUQ0kmiKiYQAsai2l1f5b0ETPZa51Fg5kB6/jjjy/GWYJKrzfMOEa9eu0axVUWuMGNUid7NGBdUPs5N9JpEPAdAn3QQQeVGE6va0RC9Q1ud5MAsY3t/UNfMujCdLncmoL60h8NvgZ5A7+BHQF3z0IExLUi1onpB0Jooqf/mygibWyFiSmihNzZRzvWn0XPpgma51Vb2vRbYSSImc0EwvNnctWLaLkG26AcEctIObT5DgEE9i2IaH3zjMRnbLGvcpvcsX/Kp1ziE+Nvm7JHeIf92UfPrC3+di7Prz5rP2+pQjrZr3333beU2X0Kj7EaiH49XVB3hx56aFmWzv2YNLOLk1Evk1wmFllQphgb5C2ydBlCA1gYQ/Cg2xg+hIYxoabYGIthwsze0jKyjMX1MMRcuAiJsgwbRx11VJm5Iy6cHOL5GHnGGhkyeOywww7FoE4W3OIIg/q0pmY7GHgDAxexe0Yu7b/XXnuVNqH4GcxsSCqXFCUBGfOKM7PvTvGHXD+IGdLMkFKHtb04KWTN+ZTJwEZtQOSohc7Viaya6TtOPBZFwiLmE5E4+1rvzvWVmVvNYHXggQeO71FVRxxxRFn7cZtttqk22GCDMghb6JiSYnCiergPZebKc7wyGuRCPdWPufKQafGNkmImIssTgTKjjvRDfWI6VJV2RNypiYDB73Of+1y5X32j7mqXOT+s0JFFHfoALwHPBrvEfiL/nk0TrVAk60ok0tZON+rkC4HRZz0z0b9i85t9/C3cQ8yxNvc86JOed2TSNf2vHKGM2vwPPAOOifP7dD2b//0e+5g8h3vaM68MytupfLH5zTPheuwBok0FZEvYBRNP4SzsGe+T8WeXXXYpSX+eXYmT++23XyGYbJu3a5lYOm8nmzMR1D3bwFYLsUGKe0HdsS8IJhc+N/9kY/uTXCYWCTA6yAkXiMHJDI0BYHj8bdYdpNJ3HsxQecIAMjgGK8bNg+rh8z+1CeFDUJoGg8TwGEAZF0aOEeOWMZAOG1w0CJBg9e222668L5rBZTiVgTtJclEEgSsT4zwIDFLhUpaN3g7thHwhEpJjGF2kl2KJ6GsfYBid5+ijjy5EjUFmyBnnTvGHzsuQIpjKLYbKQMIYU8X0FX3C3/qIwQwxk5CCPCKe7aTVIIL4uDZyaxDSbgZWg6wJjfZzrwYY11RGpNiEwaB55JFHjp+tKrGkJhfcwsg9UmhJHklQ4jr97r6vvvrq0lbKNX/+/EdDJlxDvZkISJARy4l0dSLbvWAA1+4mYZQWZdHmCwOGLc+G9tY3EQt90TOuDdWN8BHPp42i6fnUD/pVwRL/B/Wtn4k5ROoRJnZUWIl+oR94PjyP6tgzqg/q/xPVs2eCrY2N7fXM2ZDUIKr+d33nYl+0sWs4PzutLyBS2jqURPaZnQ5i6pl0rGOQWFsQ2vj0bOob9rHF/45t7+vqxMRXuZUTUVSOECv87Ttjj/2cw/PHI2JCbEk55NxzaeUHz619F4xN5k855ZQyGTRJ4l3x/CtfP1AuhB9R1VbqxbkRW/UzEUxCqZYm71zy1FQT0rCxgyDJZWKkofva6p2fsUEcGDcPvsEeQbAZzD20DIDfpgLGhvGS2UrVYjioJozSoLPMbmC4KWCMFaOEfFC8kC2klsEaJpBty+Bw4zBQ1DL1ypgiUgYZS8twZ9tXWZVzUBhkGGDGvB0MtLXguK+pcsgdJZe7mDu73egyzNZsM/CpI0vcGGg6AWHjZjYgIaQMfQyGCCEihUSLxXI+yrb25XpGNMVTmdk7JtrcvagLA1l8b2A02GhPbiZGPtxv9tGe7s/9U3ID3L/uBSml6upvPkNlRUq1BQKt/LH0kQFZ2Q0ySLj797abWMqnX3i2nAt5Q+KQVUScomKAb6qfTxUmKAbTUHA931R1dgDZMfnTV7QzEoSYBJlwH0FWgrDMlPtamND2+rI+71lH3L1Zy7OgLyPs7JFJt/7lOfD8RB3r436L56kT2GCEyvNiM8nXb2MzqbP5235su2emroJqqyCQyqSd2QiTCxPAYbVn1E+UOZKBIglP31IH6oIqiaT5W3ns47n0rBufvObUihDGD7Zin332KfZAH/Wb//XNfsBOOTe759yeWWFVhAGep4nAi8LemFjbl4ekH8WzE5JcJkYaBg8PNsKDaDE+HnKzaobO32aCBmTGiwHy8IYq2RQYUQQTUUFoGJbJzPbqYEDdB/KqvNzPjCUjRHHj7h2GWtoOyplBe/311+/q6jXbNesVuG4R3iahDSW9IDeW7TGIUe4YPkodYlCHdROVx1JKBjqqr3rr1B7aC8EM0ub+2s8XoAAgtBF7irQgu1tvvXVxyTqu20CKADLYSCRipo/UgRhdeOGFZcA699xzx7+tymBuEWb1LzPV/fgOuXRfvjNoeRMQFxbl1yDEle43g7eYUepHJ/W2G/Q9z4mB0wRCmQxS3vxDZdG/hzVgu3YkU6nPQZ4jzwl7QK01IaLcGOidz28+bQiK8qtPAzryaekVm+8M6jZ93dauWs0mqAskSXtHPUU7qEt9jw3wXMWE2nNiosk2sb1TtXX9IPoFkhmTUeVELJVhWH2yG6KOTL7UmWvrK/2Ww6SZ1+TKsQmk84hvZ9cdz9PAQyFREUlGFhHniYh6ABElQGinOFYdCaERXjNR2YQRUS1dZ+7cucWW90tqH4OxCkokRhZ33HFHa8zAtfbdd9/WjTfe2DriiCNaYzOu1tgMsTU26LbGZtStMcNT/l955ZVbYzO41tistjX28JhUNbaNPbCtMaPQevWrX90aG/xbY4ZjvISTx9jA3hobJFtjRqK19NJLt8Ye+tYYaShldw9jZGJ8z+FijNy1fvCDH7TGiEprzAiOf/uX+N3vftcaIx+tn/zkJ+PfNIeHH364NUYOSx2PGcfW2Gy/NUYAWmeeeWa5ZjuUd7fddivtot0/85nPtMYmFuO//iXGiGXZ7xnPeEbrqquuav3iF78Y/+WxGBtAynl+9rOflX7nGtp7bBLTGiNcrQcffHB8z8dibOBuffvb3y79b4z0tcYGxvFf/owx4tzaaqutWhtttNH4N3/GF7/4xdZ2223Xet7znvfovfpu++23/4t7U6bvfve7rTEy0Bojya0x0t0aI+GlXL5rv14vOGZsUGqtvvrqrec///mtsYlM68Mf/nDpk936QBMYIw+thx56qDxD99xzT7neoNBOYwN+aUt95+tf/3pp28MOO6w1Z86c1tgEqDU2YJZ2HyNLrSc96Umtpz71qa0x8t0amySUulZ/2267balL5XHO2Qj35ZlVP/rziiuu2BojJK2xSWupB/Xx9Kc/vdTXaqut1hqbqLceeOCB0j/GJvYD96upQt9zTeWOzf/D7JO94PqxDVIO+//6179ujU02W09+8pNbiy22WOuKK64ofZe9GJvEtl7xileU+j/kkENa3//+98ePnBhsyAYbbNAam1yV83sGVl111db73//+cu6JMEZAy5j5yle+sjU2QS92fbLIpYgSIw3KijgwsSHiV6g1lBazQmoRtZK6ZRYmBs4i5NxmZulNY8zQFVclV6SZNZfIZNaDpHBR0bh+zTopRuIdZWy7BreHuEDxh2azVNNhwmycK5WS023Wax+xSbZBVQxuL4pEJ5WK8ia4nfqsLWVOivfTtmOGvCiA7XXsHFQ97jvlotypJ+pGO7i8uZOpBd54RO3uVp/Oqw78zh3I9aYNqKLCLaiPVDKKQXvCjHobG0zKtahk1LG6CqG/UiuoIBTigPvUn6nClCIqgj4mUUBf526j5PqOwqtcFCb3LmN8p512KsrmRGoF6FfK7h4opZRKSqg63myzzYpyLO6L+tnrXFOFenbdWE/QvblvfasfOJ5SY3/9Vltw5XOXUtysJWplAglSVhTwHYXHNaIe1KV+Ry2nVnNRah/udnBe1xh2XQwDnjUhQpR/8cmUM4q6eErhN/qlZ0r/9qypJ25V2cueJXXpWbLfdN+/69m0cWzx3cJCXH/QctiXi5zHQ73r72y9Ojd2eNbGOFrxVAhLcK+eb671iSDsyxjE08LO6Lvisdkq53aebmA3HM8jqA8I/2EbJ4Mkl4mRh4FIQgPCFS4w7hsP4TrrrFMGZYYSAUBCkZRhAYFgIMQkebgNjDHITfRQ1yHmhUvX4IaIcAW7DwHWzo+AIBYefoPisF3jyt2PW9B+/d4jMJzuBYHWbu4DeavD9+5VsguiKPkFCUTguMeQy3Z3r7KaaCBK/kauuDs7Ef06uRQ7Kh6yEwlth3I6H9KKXCKc+pXYRJMdfRDxCwJpIHG/YrJiEfo6uUQiDQA+6+QS2dEPLNKsHzgO4RZjiPz53YBvMNDn9Adk1GAlTEN91aEMjnEd/RQRRZ5MujwbSIbJjQEPmVQnSIUydwsXaBLqSb1oD8+1NtYH9BPX9/0gAzjoA55BJFP4gjbTzhGbZ0Lhk3tcspO4VITT/2yIiaI2MOgi9eoe6TQQ+9tkFRk1STLZ9czb9IeIE3RPgzwbTcM9sEeIira2jqO+LyZPfUQCFHuDeAt/sEkC4fo2MQ9S2Y8tSPQPtkx/0Zc8e+pXn9Qu/mZTCAomNiY04luRzG7Q101WHeN8JhLa1bOsn08E13KMPu350xe0+WT6bpLLxEhBhzfYmOWZaTP6BmyG0qALHkgPH0JGuRGYbMAXPG0Ado5+4VweaA+XgblfSCYwGHlYGXbGw4COHBpo2klUHVRLMTOMBLVSIDYC4zib8ljMF6Ew6FtmYhShLhgx8YJgUEcg6zD4SRZCgvyuPpApxE09GPDaZ9bIh4kEUorkIX6yLjuR8Dq59O5uKmA/5DKgPagMVAFl0TcZcwSPKqENfepHyuU6yqFMdYONhIhtq5NL/c0+6kj8oIEeUUZWDBzeAALxjnl1p58gYlQ4hNpApM/bP4iRrGrkiLrrvAglhVB8nbIiVuK/bJ4dEyPlny64Z/fiXk0cPD8GS8+t+lHGiVT0fhFEFmml8CCcSBQyReHRZ8QQI6FIqf6m7g3y+heSpq3VqwHZpn5tnn11HjYAoi9MJ/QFNpLqqq+btOpnvkde3KclcfR992ljN9UDIqL/KHdieNAn9C1jhGdSfzLJCTWdPdKn2BTPqP/ZG89Jp2eAfTGRYvuMQ54hds019F3XMT52eqbZZP2YfeDd8wzo+5Pqt2MGLJEYGYj7E2c2NqvuGjc5ZgxLzNT999/fGhvsW2NEtLXffvt13LfXNvZwt8aMcIk763a9XtuYAWiNkYkSv3b88ce3xgxIiYP5+c9/XmIzxwx9a2wALTE4IFZmjTXWaI0NoCW2Uqzlj3/847IPOHZsIGyNDYqtww8/vHw3itCWYwNeiUM8//zzx7/9P4yRidZtt91WYhrHjGXrjDPOKLGF/eCss856NLZ2bMDsGp86NrcubTRmbEu8kzaZCsRK6Z9jA3SJoRI3NTYolHudCOJExQ1vuOGG5X/3LqbN+W644YZy/8cee2xrjGiW2MoPfehDrTGD33r3u9/duvvuu8v+Y4NJa4x8lU18pngrsXG33HJLa+7cuaU8YlfHiGiJ1xS3OkaIWyussELroIMOKnXUq5wLCz/96U9b11xzTblvsZjqZmFA3bInYrvHJnWl/vQdz6JnfGzyUNrFJzvk0/O/6aabtj796U+Pn2W40Bf0GzGnY5PUEncr/lbsnng68brKEvYE7D82gWvdeeed5XvnSEwvbr755tKPxkhja8sttyxtB8aI/fffv/WiF72o2KqVVlqp2IGxiU75vRu0oZhlttV4qe3ZxLFJY+t73/veX7R/wDnDtui/m2yySevee+8d/3UwpHKZGCmYqdks5cD1xw019hCN//pnUBe4qKgx1E0xRbJnzcQGBdcgtyB1kOIzmXOAMlGguGspcQsWLCjKmlgaM0n3QK2xKTtlVqar++OuNKOkIphF+tuMlCJhhkt96DSDnekwc3Y/lEgqGzWvDuoKxUXGpOV1KCrUln7uVTa32b4659rUho5tRyiXri37XujBVJQaaoJ74lJ0Ti5/6hX1oNP1A/qH/kD5FN+onzmO+sDlKm6KSq29tT9lQd+WGar+9Bv9gZopVIByQW3wvfJQoSLmyn3Onz+/ZIJuu+22JaaOKurem1AEhwGKr/5PeRH+op6pjT6nE9Qfqo+6tOyTuqT0qjtqOrWVekwB5Gr2tz7IXlFGey0F0wSo4PqOxfi9uUp4iLrz0oEDDjigxOIql/4Zba0e3Rf13T2Ooj0ZdWgDbWLc8ixTLi3r5pnUx9gp6iW13XNNXfbZDWwIFdIbv6jxu+22W7EfPGPGGGoml3wdymDM8ZxRUF1v1VVX7elO74Qkl4mRAqNn0BSTggQgmGKJ2mGwNlAjb1yrCNxkYCD3oAmQ9un/yUKZuO7HJnXFiBgkPcBi7RBIrwC0iYdCHhASy9a4v4jjM0jYDAJcKEipgc1AO0oQ72cdNkbOvRjY2okCd6L7NmhLKmEMJzKm2sYg7jxjs/JyDW5LrnRJHO2B8PYXtyieUV/iBkYA9a/JQv9k/Lmu3Je2iYmOPqjfGrzboR2RSy5sbnHnUTZl9LeldbjfJaf5jlvW5AMRNQgpv/4hVKJOEtWF6yGbUR77q1OudC5hfVG9KrdjZiLch3vShoim51rf0G/83953hgX1Y1KkvrSxNuGGRCS1DeIm1tVmgsGtHskVJqq+C7ADbII2E5+pf+grJhMmRwiGwZ2NiIHe9wZ/x+gzyqLdAvq9fmTSwa4gFcJqvI5UDKmJGjum3CYdgbivmdwHZjvYHc8p8YH7W98xGdHX/GYcEwJm01eMDZ7dbrBPiCvsp2RI7Rt21brMnSa8+gYbI2SGTdGv7TdIuBAkuUyMFBi+MKYeHEogg9wJDC2jbQYXx8VAxLDbJoLBzCBsAGPwPaztKumgcE4Khjg5hMMD639GQiwUdRTppCwgGdQRv1PwKHHuQewhgimhwL4Mj9iYUQHDpe28XQbRsSE57UDEtVcom/6uQ1s4D6WGQdTeBlTtpE4on/qHuNtOyqh+QQ1Qj36zWLH2nojA9gt9zD0hdGIWlRFBMOFRVu1eJ0T6J1Kgn1HDtDMV0j6IY9wn5ZHBF5NLnfK/+ouEMfft/O3n1u+cx336DPI5Sog6VXfqgiKIcMU9dSLtw4Z2cn0TQWTNJE+b+/SMIgueaUQx+kKswWnyoP/ZKOgmOVTG2EwetbN+oV+zAWyGLWKK9W+bmGT1YcJh0iYmWx1ZJQMJ4XlRVsQyFFbxfImZA/1XH+elCGVRu5kEgnhj/V0sLxsqVlYb1p/1OtgJ4osJhfNQKU3KCBmOs0avvtAO/dm4qQ/6tI+ydIpZnwjTM91LJBoGQ8sYI1f9ADGhGnH/ISuMf6eA5jo8tB40g7XPJgZj50QADDLOZ7BEfBBGfzMISBO3GyWNW8Qi3VwTHnTufcYBMTardb4gVFMlvtMFBMuAq9yhPLXDPuqIO6jbq8/UgbrQDyh+6s7giogxvtzDZv9m3tqwHcilY0A9Iii9+sSg0G8Qfy59AzpSoO9SVePaYODXL1wfKdCW+gcFw6DCJY4Y+E0/kODiHn3nPkAduU/HIea+H5U+MQjcI/ee9qXkIWGUGPU004AwyNT1bGtz/dVSTxb5jzdJIRPIpskEoshrYSKCkAp/8SxQKxEO7c3mUeSR04svvrgskO8d9JYuO/PMM8tkia2jkqonzxjoX4imrGGT18TMAzuEBJrgancqZYD9QDTZPRNpE9F49juBXUUKjS0mHxZHN5GhehtPTIjqNqgOfSZc8ghtvRz9IpXLxEjBg8WV5H3XllAx2PYDDyzXqDeYmIEx1h6Ybg8XuA7jLm7FDNBgPlXEOakOCAB3mXMbNHyvPGaVBgaqVKgLZo8GFwoH5cKyNGajXCUUTQQVYUZSZjoMntz/XNjvf//7H52Zg/ZVL+pHXUw0W2aI41VlCAdlyNp9jKqYN4oeg9wtNglBU58UY0R2yy23LP2kaYIJFCzlUGbE2uCgvRDagAFAP0CokRGESZ8wgLg/y8iIHdXnDRJ+0wec10Chb1FrDQhcX8gWQtGJmI86tLH21say3T0b6lJfGkb7TRbIvfZCGhFN6qZ20Z5c6QZ+7sl43nk0uC9t8bdMbqEdlpXyv799p+31E31Ju6sDfYALc/XVVy8xliapoZLrB54Df48S1GHd9vob8YoJNZs3avfUDYifiQbbyOZrv4h31MYm5Oy/51q/sY8JbCd4DjwTCKYJNxWcbeUZ4RXTL9WlPtQO3/vdxN15CDIm6oMglcvESIHxjBgkqk6/MGhfccUV5fVX3lNtdu9B7gXGyzWbVICCIAcQAQQH4RUXxV1sYKgTK65xA4pBCKlAzpAvA4lB5dBDDy3GdhQQMT/UlXYiwPhZ09L92acX1Jf7p/owiNQhxMOAaiCn0jDEneBaMbmg9jHSwyTnysEVJf4NMXD9OlzfPrFcFqOvTSkUBhj9xuZ+9Wf7ICpxD8gDEmt/yRyHHXZYSQybrUDWKHBeWedvBG6m3a/+5NnVH/VPk8AFCxYUtZKCyRZJuBATZ8D3jJsEi91EHqhHMbAjGvG3/mPfD3zgA4++6pMqbtLh/JI3TLA6eQVGCfo4pZ5Czd7r6xTd+fPnF7Idy8vNFrhfJFJf0Xe6TQzZgdhvIjjeZPX4448vsZf6i0ktlXv77bcvfacTTFZ5fByvficztiS5TIwUzKbI+2JHBiF8HkIPIwNlcEYsPaAzAYgmdYoCwXAiVxS1eqKSwVNwvjeKuG8DkzpAnsxEJQ04ZhiGlkFH2pw/3LFTgfvSDgZa91UHwkWh83s/ClQQVDN97el4pMxg7nuDa7dwBvuqc7CPsgxTAXEN5RGLR3EId2VAuW3uXRv7XV1TaRh7ZYtBRTv4m9GvE2Sb76jhyFashTkb4V4NwOqGm49KLSyCQhPturChD2pvkwaKtUkkdVxiEpWVghn91eSC0mTf2CiNBvhOm31NJpyLimtzLed3Tv1ZHfULdki9LWy76Llkn5UHsUSMEHDv0+el4GWQMDVv3rwy2Z5NsaOee5NDdeA+6zbCGBHPOuhbvdrX7/qQZ8TES/iEcIxIGuo2mXaMvuSZ0hbsTV0Q6QdJLhMjA50beUI+KDezDQwL4uv+BGFTIxjXMPYGI/F7YjG5ww2ijAPSaTC58MILS3zMVMlfHQis2e2VY7NeZWOsBhmwOoHhdK8MV7txU3bEiBHt5zoGUoTNpAMMugbcuru5GxjNeszSVO+rXxj0g0TUYSCxRQhGxFcZBMKdieQj0gimOtQ/6kbfPgYS6pZj9JPZDu1GwXfP7h2pRuTUzcKGsumfCJDyIL/CQuokYSZA2bhOPeennXZa2bzcwJvPJHZIHtMvp0La3bOJj3AkoTyUVqFNrhlxqCeddFJRXsWmmmizD5RfKhollp3zfAsPsVKCkJD252iU4bnnjfBMx8QhoI3C2xbPefvkfCKI1UUw2Y6wmbfccktZWJ/XjD0JOL8+K1acjZVEJFZ8ECS5TIwMDLIRvB9kYjaCAUUMGHIGua4kWErGe36pFFQpgyijy0VGWZQp2m+SUzcwMgwQlYX7zsa4cEEySgzPZOFebAYNSk07oTMbj2SrfmbKBhaEEpwrCJpy9oJ7RHRnCpBJhpxyoQ0iftCA7JOSob0NzMqtHt1DfTJhP4oDhdsmEWhRgfhLrmNAWqhcM8VOCHGhUpqsiQtG1maSDfOsUaeUDwGJTHQxfvqcTHQEpNMzifQI1TGxFa5kf/HDjkVMTZaRGB6ZmKiqA8lIvFAm0pE9j3A6j2dA/XiOrcNqTVZkkg3yzOvX3VaZGAY8a2wxcud+1QWPArHDp4m37/zm2Wy32/3AMY6PYz3vCGTA+aPPsMFsxUTE2jnYBuNI2BP1RyVHHH3PrpvsdJo0mACre8+UNrFEnnutk9CJkAk9iZGAB47RO/LII4saUx9Qm4CHFdnx0Hn4kDuGtN8HabIw8wx3bFxLvOWOO+5Y4q4Y1zoBQ6R8J1sU0RZXaBYvo9ryI75T/lCuBkUMMs4v2UbsIxcuF5RMe+RlKtBu4sIMQOLHGK56ORlEM3eDCyLNdT4RDGqRHCUTVniALHrkuxeUgfprssKQy8r3uTCh7pFH8XYGTu1JqTR5ECesXsSsGtSCSHZaUkS4gHg9/WI2KTu9oM7UBRWfzTA4m2xMZULUBJA27aZ/6nfaLsiBcnr29X3PevuEazqgHPqMZ4cnRKKRZ8934W5Xl2xkuw0QD0n1RAx9mpR6Jj3nSCPyiJiY+JoQ+00dUDDdK5LIve35tbFn4gRd0++uZzI6HW0YhIw9MXFji2zIo2dPmRFtqirCZfN8+p4tou56hkNldA6E0Pl4SWJMcV/t92Nfzz6XtWM815K6Agg7e0U80A5idNVRTK7rcB/Op2y8fIiiY0xUEX2f1P5NNtmkvKDCM9Pe75RPm9vXeOBetRWCqj169dPHjRViZgSeJRITwENntnvUUUc9OrNrEmZ11pRk3DxUHmAZ6dxYw4TAfNemysa1LCfC9V2ftdZhlsk477LLLuV/Wc72l7AkUNuDL2kkfh8EiBbj5jxmyrLSBc9LMmiKpJjPGvytK2mx53rMFMPOiMsAZshk0E4E6oqgfsZb/0CwkWCGsxeoJuraIGgANTj2Q0qHBYMRFcFAvN9++xWi9MEPfrAQTO2x//77l4EZsTRIIeXIo6VoEIJ2eEZsC5tYTTf0BRm1nl+JUBYR51pdmECq9FPKnUHZBBC5tEyRSZZllZTVNl1qXCfoL8hPkN2ws/oQkqfs7aQiJqSIFTuGWMWxNsciNqGYRciK8zhnTLBt/rd/L+IyLBhbEDITOWIGhRmZdH/1e6pvUdaom/rmGeXeRt6o12wa1VUioizuOlFXd7xPkk79fdBBB5UtYGUMoQrsAUIZz36nNY4RYsReYpcysrcrrLBCuR+CgTADz4Sxh1hhzOgGJFXIgv6rz7Kx7kN7TYRULhMjAbE/iABi5ZV1HgYzqnrM3FSAjJgxW+aDcUc4kA0z1mGCq8w9IFTIBeWMSkg1qBueOhhfRhoRQTIZd0uUmFFySzEgYvMYFS7zTjPbThBTs2DBgkK6DBRmzQbmiOlsCgwod5l7tWRKPT6SQUZi1QuiZ0CaCCYd1BIGktuMIWcA+7nncPupq07KpQFWm6hv27ChvRlyCU8Ih3pQV5QhyqXBjvql34NnQB1pe/GrgRjwYlvUoK30H/Xj+dDGQi0omN2eqWFDX6I8Ib3AjiEAVCXue7aGW9jEgvvYvo7Rvu6HfdAv/K1vR7uajLEf7tV39vE8eJZNDj0/g0wKncM11JPNeW3+7tafokyeHXWsrhEphEq/tPmfyuZ3tsS+yoZ0Kp/jXcO5Ol1jmNAW6svkHHkTgyjmM543bRQub8+njV1QTvfj/kwKTBAQtmgzx7GjXMnahWChP5ogCtug6LK11EjnVM+8cibWnmFk0EQ5IIyAzdJv9A1jk0Q2JNX1qJ3OybZ6xaPN+YwL73nPe4oKrd59Km8QS8dOBG1jX/er3BRaBFl7ToQkl4kZD4O/h8ZsEunaY489yhpxHgwPmod3qgjXNPeGAd0D7sFsirx2AyPBcLkPhpYKaYmN9lcV1uEh98A7lvHjslB2M1iDqnJzTTFo9uM6r5OmdiCnzoNYehe2+uSSVxafDEuTMHAy5gy0t0zUCaR7M8j4DunsZfgM1srO0Kk3x1EL+hmgGEqDOiVQ/XQil4ic3w1AoawMC8pMdVP/BgT3YaCgnBhEYgku/QUMRgbtIJfKyPAjJ0h2XRFelKAe1Z1+q06o8fqbvoQMeM6mG/oOkoscgH6kf3kGkARERDuHq9Wz63eTDKon+yd20bPuGddPHYOQ8jRQ25A0xMVz7FqeBaEl09EP1K17VAbPbWxstE176K+9nufpgmdIXbIBlDgue3+rP8+YuvXsawNkmPggeUi4CtJn4h2bzHV2UhgKd75QH4vX21/7USnZJ3UAnnHnDruv/bU9zxV75vomDY5HAoVUsMs27ni/qVPXZhfYd30GMdZP2H6bc7Ij3lAWAoE20n+UZZC2YE+MJcqGdDuvycNEokOSy8SMB0PJsFJwDKJmXsiX2Z6HDSGcKsxKnYvxZ8xda1jE0gPO5U1V9JAyPIwXw8RN7O9+SAyFgGFSPzZxltwdZrAGU6oeYm4wjQGp3aCYITN0BiQzXe4YRpJiyXAZmOwTcZiMmPpGuBhGg7ey2vohdOB4Az7jR6VloNrL5Xz9GD9thYyZSTPoyql+DWS9QA1nzLV9J3IJ+oCBRr3427lt/d7roFCf2k+bGZz1R4OLJafUmzZQFnCPdeVSe1CtDDIGJt8tytCWnhH9yGLQFEJkAQFSv9pxumBgNuBrT+XhDkc6TA48Y54Bz6jysglsgME7yCXSg0AioybYbAY1M+IanZNdNLmQpIE8eB4oae19elEEQkdFZL+QOPbSJIxyyA7w9iBtvB7qkW3WPupa/KmYUM8ZDwJvi4mskJ2ITUUCuYq1m+N9Z7JvQzZD1fRJGPG77x2vD7Atnm2ThYjB9fx7pvUZLnFlt5/+4jjLMykjMYHtFgaij4fXik20TJ31LCcSK/oBe6xP2by+VD9kX9RTN2TMZWLGgzv8vPPOKwYh4CHWwRnYUQFCYsaJEBg0uHEZhyBRVAa/D0JckCPxNDaGTKwe0sHYqDeqJOMlw9xCzYxM/RoMKvLC/YKkMaKIpfjTAEOHrFqUm/Eyi3UPystQGijNng3aztu+uT+bchlkJTUgs5deemlRDRChyapJyLh+wPDHLB/JVp5ecI/UAAZbHRn83Vc7DEpm68id+9VmytvPBKAbmN0wvdH+YMLkOs6NQBx99NHFRWd9OqpBPQ6YoTfI2IcyQe1CNsRUibXyW+LPsazIg8FY3SIIEhkM9tS9YU4W6hA3e/jhh5f+dsABBxSSomwmBMrlWdRvDdiIAaIJJmEIgzIiLhRZfcakkGqPTOqXQSQ9r841Xfc10+D+2T0kTV2bsKlfNoxHCoEzofSMsVkx2TC598ywZ1zNyJNnbKp16Pquhyyyf/XnPeC5pzqKlW+H/ZXPvbChBATeO4qp8U88ZNh6cF9slJj2nXfeudSDe+x27UHAxriufieD36Ls7qsTUrlMzHjceOONhVjW3d8eVgrPKM2NGAjrhsnC5nJmxAwUjKGH3qx5UEPmeGQR4RCDqT7MihlHxJOyafbrb+SJITAI1VUbdXnuuecWg4SEKmP9d2WyD2VXaIKZMuPielQVbjkzaxvCSAlgKBG3WGLEvo5zn8pIhRGY7ppI6kTulYmg3AwnImbJJPdO8VEnvSC2ysAcdY9Ud1J5nAspZ9wlZOh39q+78wcFg29Aca4g5aDenVd96y/isRB6A4q2U2eIBrQrl8qpbePd0VMhv7MJ6slzYmkmfU9/pFjF8lqUIAPvsIHgCgnhDqUqUq4iVg+x4THwvYmzfhhEQH/Qv5FNf8f3+or7ivg3/chvsU2VFI0qKPva1qTs7LPPLkmg1tFELHlzPHfsjck4O4zo77DDDqV/eM7YTuETTZFzbe5NTNrUeTvZJqok71yETdThOOojm6B8VhKhmiKWVhZhaymzATZh7ty5RV1lr8WSAmWcTZkKPD/qxFigHj07bHgnJLlMzHhEgLuZekAnt3WDAYWRsJyDQdnMtUl4wAzeE5UhwJhQKcwirRuGVHrQGS/3JMbTPSINBptBBjplcC6kgkFlPLmGkQ0uEXUQyQAUOPuILULUGViDk9m5zMNY0sj52uEeuH38rj6VmxFn8BgZn0isa3OZcyWrcySSmkh104bckxHbpAzOS8U1OE4Ggty1gfMwpGb+iOBExAqZV35Gl1F3/5RLLvpOhFFbaxP1JZzBPSi7elB/kwGVQRnUkwEnyhv9yvWUK8glNVYZkXlKFrSTS+2LOCkfItJttYFFDVGnBlYTD2TO3yZb6sugbuKjzqnyTZGKdriG50/7aXNkUptGW9v8rV2DQIK/ld9WL1fcl/J2+m02wzPv+VGnJs6IowkDD5cJLvWeXTXpZoPsq14pvNttt92jk2hkDZln8zzP2iDqv6k6dC7nd22fzt8OtosXh60MsGlIpDcUGcf0F6t2mBDpRwcffHCJyY4Y7IA+xD6xsZYd4nWh2urb7MhU7kvZ2ZoQDExorCjSCUkuEzMeDARyMogLXKf3IHoQHMcINQHnpTiY5ZoZCuTm1jWQc38wYggKYyDw2++Ipf19h6A5RwDJoIgZIAw4iBGS6TsDYD+GgBEySDEeCB/ChEwiGIwTZZABdV2Ko9gesVlmn8iowU49IaLuoz6wBRisiEdCaKglXEjuj4F27iCY7klduAczauSTAUQ6xbK6nnLGACEwXb0MYvQQROc0oLiGukLUuDs7qY91KJ86oqwqi0GFK9JyTt1m9sqmnpFJx6tDBty1JkswEXFqlrpXv3H/PoMwIJf6PnUAKTKIxiL5DH2dXFJDtYG2jbYcpE4XBRjcEUzPSyiW+qQ6lsmrXSV56Rdc1shGtz4xKNghscbsmbZjDxCFRGd4ztgT9tAEC5nxPCA24v4okyZb/keykCn72FebmmyxQZ4FdhAJsgmLMKFlE/UBbTHM50Qfisle/TmvI+y9pemID8ruWWZvhU8RD5SXzXSfvERsAfvZDrbR8eyECb592Fv3LPxpKvdqbFBnJmZsl3MZB9wbe1VHksvEjIdBExFiNDw4AQ+qQZgRaofvESAkC6HiHm4CiAR3ioHBTNQgxQAYJAxciA5DQQWjUkqKsTEOSEw7GB7EgDvXOdyLmThyhmgyfMiZgYmBMOB5iNsNovtlmBgopEtco/MwSOLxLI6MZCKBVELuWLFeVC6DKuLn/KE0MujIE+Pumsqj7h3vPBRMhsps2jW0j821lct9IV6hBsT/ro3IqTP7uZ6yIZed6qcbxJQxnNzUyqddkD9LSfmcCNonErf0D8bSBMGgM9GxyqvPKT/ygZCoI+2m7J1IeTfYV51TFAx+rls3ztG2YcTto86FiCDGUCeXBi/PifPqk/7XVoOUaVGBZ0Vso0GRG1q/1Cf0RcSPimTSpX9pIwO1iYtnwLH68mTgOfZsOb+2MuHUrosq2Dp2CPlRz/UJr40N4+1QX2KJKcwIlcxuipxnmCpnXGAf2acIIWBPkDQ2kf01cbQcD1vTTT0cFjzXnkWfdZtdhzJ7vtlT4oW60B/ZU32FjWOfhcXwuFBmO417wDY6xmeATTCJJwQ0Ae3FBrKfnh9lbn8uklwmZizM0jwkZkVm/BQF/4PBHPnSsSlA7bAf10EQgH5gIA4D4NqdgAh6aBk9hk68oQeMITPIe4gZPcbNwBUkqhfsw+B5QBlL16cUIjMeYjNz929GDoyV3+qEBBAf1zUIIiJXXnnlXxBCA5pAb4OafZBHg6i6ogaIWxTDQw1g4Bl7vzPeBgGDcKiR6p0BRNLEWZopuxbjjXAy7O4f0UGCkHFq8lZbbVUWq1d2BNe9U5Ps2y+0gXoXTuBv94cwWCqk1+BvQENK1ad70L/EvAlUV/5eUF5KonbhetNv1Kfr9tPWAYQFuXTvsdRHO/yubewj2Uq5TZain6pbCjpy7RkxWXAfCHMSy4mhfoQ6cBXyLoQCTDHStlQwhMYzgeR7VkwCTOA8n56fQdrbMZ4XfdYzZPLpeZ2tQPaC6Lhfz506tCFNbIqJEkJPjRMuw56Ko474bd4Ffdo+2oQNUo/sPyLJ/uvr+r+QIiSHjZGsx/0tjjq8N70mnQsb+iMbwh6x/eqIQMDGqAd1RK313aBgixFL4xNSytYM0nfbod7ZG2TXWCAEqz2kKLPFEzMWlAIPEkPD8HBtR3dlPMz2qG4GgCbALY0YmSUiLvWZX8CAYvOQIpSurUwMl1mxNcWQLTNrM2VZu845CFzfgx9kwyzROS2wbJBjHBjQ3XffvRiNdoQiwHArD4KIiFPmBIMjYfZxHWTRhrAgzM6vziks7hPhRWRiYwCVzea+DSCOZ2AYeeTO68QiNhOizRzrfAicv7Uno0Ql3XvvvUume79QfmW0fJDzUSdcT7/o5cakAAiQV6fqVltqK0H3/baVe0IUEPgFCxaUpAEkhdHtF9oF0VBuSTiITTtOP/304vo3MEgEE1OK9DDkyDzFWxay301KTAq40QxO2i/RPzzv+rLnAiHSvp4HSpnJHRj8eUQkTAjBaB9QJ4JnxTMs1g/83S1ebdShLtkgBNJzbpJPgQ+XtUmdZ8h+sXmmbepeXfmdnWBXTK54CExaffqf/WezPXOeobBRYaM7Tb5HBcY+IRoItmxw9pbtDMI+KPRbdcWDJpRJIpAJ7WShncR8spnagt1B4Ov1neQyMWPBAFm6w6zNQOyB03kZFWQCSaASMmATgTpBIUDEkMFwcbWDMbJ5eM20uz0aHnRk0gwTEBUExcOPVDnOqxe5NqiEg5CmdjgXY4sEURANeIwzg60OxNF0IkSOM1AiIpYpMvt1T7HOGjLjWETTvtQa9a1OI8McYXQ9JEb9uy4V2Hm1A6PvvtWtc1JrGX+bMtmXkVf/6qwdBh9t633xlEBEnILYD7SRshrgqaKR6Y3wBynvBu1PqeJ2UyfIKdUDSdN+ytsP9CEDJrUFkUf2uVoNiP1AmyIvMuqRZK75dkSCgkHBs4C4U3D0Pe5C7XnKKaeUAUN7OSc1Ux30W45EZyCZ+rDnmI3xLKhzarL+rE1M3rgy+yWZ3Jm8B2C5MJOrftTymQy2gYrlGfC3yaJnm52w+ZviGKql/9k0QHg8vwiKT/bIxMj36jSIInuLQJo4+vS/ekOaYgI82xD2lw2PRd71xclCHak39tlrZSm6k40XB6LPscceW+zpBRdcUISFOmFNt3hixiIIhGWIECtg1BkbpIDaFt9PBMYHITV4e1i5GzqRS9fzvVkZMGIGaN8brBEHBtB34drxwDKEiBXySn0yuCMNjILy+85xyjEo3K9rIE7OwXXsWgwwg4zgdSJTjnM911Y+BBIhVS6fiGIk8zDQ6gch9On8CKPB0/UQL+SPMkchE3PKMElYsvnbd9zxrqfeXN9Aw22iHtyD89cHAX8jp+KmKBvqlUu3Xxig4j23lEd1wni6djdoW0ThjDPOKCRavahXsZpm3tqLOqC+e5Ez5TcAagOuO8e5RypxP3B+1+fqRvS1Z/s1ucRtrqWMyLhBBwFWv4w5oqwOtKPra/eJ6iDRH2JipH94BtSx/q199T0uSvGYCI99+iGJ2gzBdLwJnvPqs8OC8lELET7lZCuibyB+yApV1rOg//RS/ZFtdsMx7kMdCA/y6RkIu2fS5ZrspD6un7Il3Nbshb7sWRcHyAvjbxMk3h8TPLaaKm/yxA4hROrYM+5cyhnEstdzOqrQVsif+zemRD2wOQi6yY+67Rf2Nb6xU4QJ/blXe08E10cseQ+1jTEjBBdIcpmYsWDcGSSGjFFGDDwgOjWjiNz1AuPDjWLw9nBS4ZALhnUiMMAMvwfZA2ngkMBiduY8SBgyghAguc5pkDC4M+ZihJSRMWbgGUyEpU6uJgPHOw8jgzR2IpbtMCAqr2OVU7mQOaQdcVEXBjvncp/q3f37DHWSK9DAwPgjkpKE3BPSqQ4Mwu3k2b0baKjLSH0Ys9jPNRBREwT7Ud0MuOqx14ChH1BbuaXFOxqslL0XqXIMxZKrGUlTJwjzgQceWOpVWzKY+looIxOdU50xqPanaCmX8vRDNKIvGKQZ5k4EhRoUCisCjVzq9+rIM6G/WUJKOZTd/WmL2TrgLkyoc88d0uPZ9yxRMvUXhFO796p3hIsXAZlDsjxX/Srl/UJfcZ1I2JMM4xmj6nv+lFHfZ6f0PaEZ+nBMVuvQr3k02AvPaMRGmtSJzRZKw56wH2ylPqwe9OeYjFJ2xQtLghQfjNiYECGU7Ij97O/6yJTnUH/OPvxnxBjG9up7bLm6Vk9st/ZGGPsBm86e85T49P9koY3YeKqqMdLYaKwJJLlMzFgY1A3uyKVBlkHshm6kDXnhmvZ2DkbPDJvh9UBOBOdjEA0aHmAPki3edCP7cMMNN6zWX3/94sphdBlphpiblAIWhpqRNyh58BgFSiijzXj2IkNNQRkZcMYb0XMviAxlAfljINSV35XR73UwXsoMytxPuZ0LQVd/FjFWl+qgfTClRIifNICZoStnL6OnDg3u2hNpZdj6gYEwYuiUy7UNcNzqyoccUlK1p/rxu7qYaKDzO+KNNIjVRfqRj15Qh4wytUc/p8rY6kAgKQP6k74mTg+51FbqDLkUt0dN4pryHcLfD0FPTA7aysBMtUf8hdqwKRQ4z85E9W6iqX/xHCBdwknqas9U4BllI9lKoRYnnXRS6ev+16/EXMdkyfVNVI455phSZslFiAt4BjzrbIP+rH96A4w3dFEpqZJ+0/cQZJMbxwtREbZhpQwxqWJ/TfrsYyLKFiBGU1HLFnWwR9pJ8hm7ZbzRpyiZbGIvsMnGNWPiVCc1+g1B4Morryz9X7gH2x1IcpmY8fCWBTNkRq8TEEFGi0EMAhTwm4cOwTP4Slah7nQ7V8DviIgH10COmJqVc90gagy0QcT5qauIDpKGDJgVylRkZKmcjDNjjwA5BxWByoTMdCPFw4D74GZi9OfPn1/NmTOnuLIZBu5x5VTPBikhAHWImRJXBchUu0rZDQgasmVwY4SQMLPwOpBwqp+B0GBGoes1AGlndc3trv7N6vsBtUYcYyjh7lOCRcQ7GuiVjzquvyDi/u+HADD8zq+eGP9+oK7VLVKoHgzAdbg+cqm8Bm9Kk/2RR+ENrolc6uNUNIlk6lyZ/ZYYDjz72sDzjexbf1EbIpi+7wb7mkQhpRQ7RKF9QjFZGOgjuYxHAoEQ++3tM4hlXdHWh/QZ/V9yB1IQtshzoXxikJ3rkksuKYQSmTCpNlGXgLftttsWYilOmn1EXNgY5+ln8pmYPLSj55s3Dck3WTBe9YLQLW3HZvZrwyeCPmdspd6b/FLiA0kuEzMaDJ2EBgYZ4fBQcO+YoZutecDMis2OEZNYz9LDx9iB7xh+A7VjehHLgP0YS+fy8DrWYFB3XzKiVDbkFnk0e+M25uJhjBlx5IBxprAFcbG8CaWTkoC4xPmGCfeBGCoXlwoy414oXerZPSIsyK86QzyVD4QTaAd17Jh291k3qB+DLYKp/hFqxlAZAsrlutQ3JJ0i3Mu1S/FDSJFhhKzfRCCDrgzsiAXjojMIKxMYGLW5CYT2MsgKH9D2vpuIOCgzN5H7NHBTaXspsO7RcYi9Om1P6mG89R3lpq5SXE2ODAzqLJRLpIVyqg2pYYiLOq/DPq6DhLqf6Z7czDZoO22mL5ksUgiRNXYnnpt2sFvaDRllxwz21PomIOFL/K5+J4mQsqUP6wf6dJ3wKZ/29+x4nvVTE2krKFAoTQRN3PRjCqukRaqkSRMbqMzu3fPgXPpjkMoklsOHOlbf6l/7aWMCAfujzbqB3WQj2AF9McaByYL3xxhHtDGxMskIr1eSy8SMBgIgtofh9iBxR+m8SIgBkmEzOCNHjHa4zhl+BMb3BmMDgLigOpzH4OwhpSDZ2uH6XOjcks5jgEa8GFNlCSC5HixKhvL43XFIMVemWaWHkHvcoKLsoWAgc4w7IzGdUEcIu/sw0DBONmV1nxTOUBCDXJqlGkANYP0OIurCeRDoMGbqqA7XY/QQTCQdWZ+IyKlbsV9UQuS4XWntBH0AIZWlq63dt8mAWLA6yfK38mkPZUfwkAfl02cY8vr+AX3Rpg8iveJ83cNEJFkdqhP16lj1Wldt9TnX5kr1HmREU3/RH5VL/zWxUg9i6/wvbINCjVDUYdChgBpYkFQqq/P4Xv9zbxOVNfFYqDP1rJ24xw22nm8TkU7Qb03Q7EvlMZmo25HJAGHQP84555wyURW6gwR6zrRrp+fU9/qZfq7NHc9NboFuy8o4hvs03miDOCCV7ism3ImZAfaD/daWli9if7oRTP3P5Je9YM8cawIyWXHD+Kj/8TrxHlHAQzhIcpmY0WDEEB7GG1FkvEnwyIj/PURIm4fFPjp7HQilfdq/BwM/Y+k3521/ION7D2T8jRAa7F3fwIJ8eDAZ63aD69rKijA5HkEGxAkJYAwM8AwC13ScC8noRF6GBddFehFeBgcBUd5Y3geQeXGI1DGqBeL1/9u711i7qmoP4EtoQUAeRR5yeXi53hgJGIjKB/hAkITwAUjABEOMgTSG1KothvIMFUR5JaBghALhC0WBaiQxfjAGoiEEDAkBfITcWCF6vSBVCwX6QGhh3fWbPaMsNnvvs88+u4d9zhn/ZGWfs/bac801X+M//2PMuTzDoEbG8yhrA08QzTaQPaQW6UGwGN5+rmh5pdIgWhRW6vVkoF4znJ4BGGCGs9MVHVCnJgsmDuqReoiMKS8GVj11Pn9MVkwaqNQMvHbSC6FAIIranzTbkwz1oE6ojUiDiQ2C6TCoa0Ni/5SHNmmRhL0wlZ1+4XppeBZpg36i3alnv5MHdSKv8tKNjCR6Q1nr60IS1Lu2yGBHebfhOnUtvEHbojBr78PAuKT965eURuOh2Eeu60HrUH6MP1zf+hPiYaKmX+j/Yib1j07lMzFeMA5oT8Yp9lLf7wZjgXEDAdX/jcnaYL+xth+M2+I+eeK0G16TUEKTXCbGHlYcUouQOsoTBcpAChq3ztKNQDrvus7zAQYXyeGmNlCHcmkQ7RxI2/9zPZjpC27XqXVMpEl67ev8b2GHlZGILILGxWqFM3LA3cQt63ksAjL741KTpnwx9FNVCDyDsvDcDIcyQIrjaJdV53PKKyJD2ZJfMX4GCnmQrjS5P6xA9TsDiWdEttrpdIPvkSzl1EksQRoMJZUXQVPn/dyF6sy1ypT6M4hy6bmoM9qRfItHmyxGDkwG3EM9U5yUAcLp8EzqKaCsPJ9yM3j7jfqcrB4REURPHVHAA9KidCEuFkm4DhmQB2Xqe259BBOxRApMCHyH6FBQ/a1dyaf8iHul2Hom6albn9QPzzNZXSbeC3WLsJu8mHxqFwij0JhO6EMmKIyxEB91YWI3KPRbaRgzeBP0ge9+97ulnrVnMZCTtWeQjrbG22MzbGOP50BMxVmaeCEe7badGG/ou8ZBtklb1E4Cxjv122kLTcyNtfr+MEBSTVSNq7GaXfuHJJeJsYfGaxC1MtggPirEIM2oB7HUAXVERltHdD6UKmQtoCO7htLG0PvbDN/5TkiPm9IrD3V+94v94ZBmBsFmyoifV59RIvwdcU1TAeJLBWV4KG22REKqLDby6X/fexZ59lwBBIO6irwoZwNOqG+ULX8rM+Qs9rRDFpEhzzgdKHd59hpJZAzp66foKB/5ZBy5xQdZ0EMt4hL3DIgxskYhHYRMeT7uSy57BpcLWjkgcp0kWDl6BnF1ylkZTVaP0gnlHJlVHuCToRACwBAgLAiMspdv3wtfELunLg32Pp1HOGwf4/4mDu068j2iqe60TekiJUksh4N+r8716dgdotsOBtqDCZHJpHI3HkxFudR2eWluueWWsoG1iap24297RhpPBqlD/ceY4MUFYisprRb+WKSDHET7S8weqHdjunZIHddOAsY7YwzbE6STXRP2YEHjsJMISqk4XfZAeI5xKMa6JJeJsYWZNSPqDSRWWws4N+gZyBE/xtHs2jnXxqyMEXWeOsM90MtFAMhjezaHGHBL6ihcikiWTolYcDsGCfUbhoIxp0QgcogZ1a1zxq/TyzOChrCZ3VGZKBfcUNLnShOrxSDpnM5TaREJhgBhkLfOQR/BYWAsUkFM7d9oFkmJiI2NkRwEGNFwKFPuYWTLJ2WMQZE/A4/nQUyUt0UBSKX7GriQFOcQKkojJY+bOerDswwD6Ss/7j1pcMdNpugoV79BkCZb0GOwZfjl1XNa0W+lpTwPAveKSYY6lDd5VgbcQupdu3POteqf0Xdfv+mnwoLfBUFBBqURoNJqwz4REvVDlXROuXOFIgcmJV4RqZ0iqNqxfDo6Qxgij/LsGER9nq1QRvpt+/lHDWWof5oE6zfqUZ3rO20Yp0zuKJfGAf1+0JhL6epv3mhlcmOMMKG9+uqrC7GkTqvHyYBUis+0C4eJO+JhdwteFCvX52o7mA9QdyYYxh6TGG0N1Ku2F2EyYLcQSjU7NCx4Z4zZQr8IAsiltg9JLhNjC6QKMTIQIxGMOoWKcdVRKC0ID4Ln2ug0yAk1S8dB+qKDDYK20TUrY9CDMCCaiJ/OyDAY2BkP18oTYsbN1akStSHPyKf4GL9FPPxO3qVnoDcQuI9OihQgfgYMv2Ukqa0IIkMmTuqhhx4qpIliwgAhvQyd3zJwSAaygbRw/ytLg4JPaiFXOJKKyCorhInCaSAS1B/xY8oBGfN81BZpyyP10CxZWsrLvTz/VIyUa6VhQYH6o+a6Ty+4XhkpD+Umj/2AeHEte0btyPYr6rGb0twPykD+pOEzjHm0xSBpcV2UmbqYDMpMOp0qgjy6n7Rjr1Ln1LU6Qi61J7sS/PCHPyz1iXhqR/qB9iPNqdTHXIL+pZz0D+WgnjrLeLqQniMWxRk73MckUhsIUI70Nf0WsaRc6i+DQLomj/q9tsCYL168uKhPxodexJI3wzhoomni6ffGDGOWTc2FVXh5QTvWNzF7YQwxNhojjAUmv8hmeP2M3bYN4rkRGuP6YWFyYms3bUkbYheTXCbGHqH8MKIMNNXGACheEYlByJBMnSYURWBMqYAUGySMMjcopMMAuGebsCJXOg5lkUpghbG/dU7EBlGMVcuDxCoxOAgHsuA5dU6/QzaRB4TJ/RAg9/a92SFFUUwN9/GPfvSj8rc8Uu88s/vLF+WVYXPYm1NcTZSJgYdawqgpK/eXtrJCvhhGs15GWZl7PnkKyLv/zVLFjRqckFJuaoZTfhzIrLwPCgMVcil/DGY/wigPFEhl5lmUWz8oK0puTACsvPbsw0L9qj/395ygHIJcOuRJu/U8vQx/G56pTUQC0vWMylx6jAPiStlmPBgKk5KIBaZOq0/3jLJRP/qMfE+VUM92aN/UXOSK2mdyphzUW7fyHhbqXJtAYinLJnkWS6i3GA+QfhM3Kjrl3I4CiOFk8AwIovc5W/im3VEaEUzjlGdS/8Y6JFQ/NNnQn8V5u5+36iCXrtUukAGLdoxn0+kLifGDcUIb0W6MCSZXSJ+xT1y2EAhhNsaR6YAtpoKzwwQBNiHGww81RuBdn2AiMYYwQFInDcrXXXddIVoGSEShEwyq+DFuUoZE4zdzGxRhdJA6XQNxRZCQtgsuuOA9sv+ooGM65B2RCIXJ8zFGlEHqLcWB0XIdYiVfCC0jgYyJH+ylmHaCIUJMQp1FDBkeBgy5DjA83/jGN8rG5v2gfqgxNh5X5kgtAmcwk9dByBU3vbhUiiWXnTSmC3XIyFOx7SuKLC9fvrzM2tWzZ/X9oHkcF3CLLlmypKjFturSBvQT7cSbWTyXsleevhNWgsQwKCYuVDXPH6RnroNiLwTEm6JMIJUJY4hU6XP6zaiIpj0mxVS6p0nerbfeWgimfs1j8OMf/7jESHJn29N1MsVQ+zTZQw4t2lFn8myyGOTVWIBkmowb92JxEZhMONQ5b4MYXeOF3yfmLrRzY7w2GJ+2KaNWI51h64x9w8DYaswO24Bkals7JirIZSIxzmgG1/qZZ56pV65cWX/yk5+sV6xYUT41386jMZz1l7/85fryyy+vG2NaNwaj63W9jsMPP7xetmxZvXbt2nrdunX1iy++WI6G0NaNsaibTjmRq9GhGQRKuj7baIxDfdlll9UN0a0bQls3BrBuBoK6MSj1TTfdVD/11FN1Qw7r1157rW4My/t+3w/u5zcNsawbIlLSeOKJJ0rZtcujMXx1Q1YmftUb7t0QzLohlvUdd9xRyvHQQw+tL7300vrPf/7zxFX90ZDn8oxHHXVU3ZCnibPTQ0Pa69/+9rf1iSeeWJ7nlFNOqRtCVtqUY82aNfW3vvWtUt/+nw1Qd81EoG7IcHkm5daQx/rss88u7USbP/LII+sbb7yxbohG/dxzz9XNoF/OHXTQQfVnP/vZ+sorryztu5nATKQ6t6F9auu///3v629/+9v1CSecUMpB+3z00UfrDRs2TFw5fTST2XrVqlUlfeORexo74Omnn64bwl835LBevXp13UySy/l+MPYtXbq0XrRoUekfxxxzTN0QypJGQw5Kne+7777l0//ON2SznDvppJPqSy65pG7IbhlPXnrppR3jRWJug81qJiSlrRgn9P1mclk3k84yPh977LF1M4mfkt1ow3jfTJR22Ir777+/2JJAKpeJWQFuLbMvrh6xc1bPig1sg6pIaeOGpKKFa6obuA0sTKFgUayoDGb/1B0uo/YKaF0k1MSZArWSkmgxk9g57nOuT/kSf8e97ZMaMSpQH8UmUlYokMD1xoViO6VBQD0RUqDsqTdc3dy4ZrQW6VBceiGUS8945513Tqpcmn1Tm/rVDdX6mmuuKWEE2gu1ius9XMPyaI8/6VDF3Vs7GGdoj08++WTVkOLi6v3pT39alHWqM7WKsq5tUCiVvTpRH2Ja9RsLOqji4jSp8RQN188HUOmFCFD2tFP9XjnoX9yIo4J7UCmlz4sS8bcW5NiHNFaMW3TYTT3WtnlotE2Kq7pTlxaixeIM9aoe/d0QhJK+dm080yd8UpGMaVMJz0jMDXCHG/v0ee2ePVP/xg9tRkjXRRddVF5TPAyEYBh7qOlAWdeetUPImMvErAAShfzYNgO5FHcUbnFkwEIfri7xZeISkaRexBIQFwM10oS0cSlzMTPI7RgpmGliCYwQd6d8cC97NrGTXJ1c9jvDUDBMDFEs1FGuQgyUM1Jv0RAyow6QFQZS/sJwgv/9FklTjs6bFIj78h0SwxXTDYPGXGoHYsrEFrpXL7eOfGsnXJDIOvejGDVuIXXqkL8YJE1gEA3G+4Oo817wHEiymFjbflj5738xsxa8ITDK2DMiJMrZ5MMkSVkzKv52Tn2qX3UtDi8WnjjXq17mEpQFoiVGWviFNurQhkc5qdAu3UNfVb7aEwKo35i4uSeXuPYGDL561ha1a3Vjgsxg+84rZS28MV5JMwhxHMYv45hD6IdzrlHf+rRxMfpoYu7DGGm8uOuuu0polzak/Zm06PtsiVAhcb/DTiy1VZNcITpAqNH2AkkuE2MPJBGZEHOos/jbrJ0xQAQ0aAtsGAgkxkzfTK0TjC51wgCsI1DTDPzOx4wfdEQGO7Z68d1Mwj0RS88h+Bq5RHpnQnlQHkgYEutvZU3pMvtFeJEbb4uxaIH6I3bTQKaMXN/OH6UFyaRWMqoIKqOqzrotwAlyyTCbAfcilwY1eUGyGNFeg6MgdgOsxTzaEGIZ2/YE5MX93NuWTtqHfA+yursXDOLup41qh8rHAC8OUrtyjnLgGteqbwjCG3AeWVR22gL11SdVTL4pYtqJZ7TfqgmVeqFgqhfP4FmiTvQXhIdioT0pH79BwF2rLPWFcSLWOwuIlvYait50iaW6VubqBmE3dqhb6QapM3mxCEs70w/0M3Wg7VGc1ZuJm+9tJeac+hPThlhaqNdZP/5Wv6FKJYFMgDHSOM1mgomoSQkBxbjB/vUbYwcBTxByqc1qd9qoMSSQbvHE2MOAbYsVrlIDNBhUdRjbedguh5LDzcR91A2uRz65XSkGOpgZfSfM7BABA77geJ2vPRubCTBU3poRAfz2I5tpVUk5WBhw1VVXFeKCDLVh2ECOECVE0WbMiDBjiEwimwYc5e5aLkjB5IyqGbPJQBhCBtPfFtz4ThqCw5HBbkCgVq1aVeqPi7FX/VCwb7jhhmKsqXYXX3xxWR0bkC/P6Tkof9z2zlnAZDPpfoHu8Vtqk9/HgVCovyCTFp45kErfIQHKRPkoN23SfRCdmOD4HqSN/CHc1HptQLulvCobxEie9Q/5cbiH+8mbSYktlxDJXlB+2pl+pExdK4+JwaCOTB4YWu0SefS/dm63h3i7mLr2vdXeyjnqWZ2B9q/cHdoB1fHcc88tLkuTn2gTicQgMJFfvXp19f3vf7+MG4ikcUN7bBPA6cDk3jZE9lg2iTL5ZQMCSS4TYw+vI6M+mdkznmAARhgoOEggFy2DbrDvBoTH6kgxTNSbID+dYCTE/nGlegWaVyDabmcmgYhdf/31RaW6/PLLy8DQTenb2UBQkHnEsnOYcM7qfRu3UzMZS6TQ4CW/yApFUTkDwmVFOtLsWQx0DDBwyVKPuN2ROvWDXHqlYTdYjc6N7c0SlNFuJFB+rZCmVCLA7oukm70HkDDtBimUBiJNoXUNEooM94LnQeq0yVBlTUikh0i6v0N7jb/bQBYcQcDjQC4QTr/TnhEVJFJYxLJly0qZIaIGc9fLA3VZPWn7+oK2iyybfCEoNt3uBerYzTffXFaZc70ySFEviclhMqvMtEfKpXahroMsIpbiWm0XZaJg5TijbEKkH2gr6i08MLYmoixz2fve0W2cSiT6gTBgT1Q7Egil+OY3v1l2FogJ7CggRMruC956Jrb3/vvvL+N6IMllYuxB0TLbRxYCBlwDrwE83Iz9mjJ3p4bvtWmMdTcw0MjFtddeWww3YodYMgDckwjTdN1ng8DAgBBwR3vjitlgv4UwHwSQH2qxrXAsXLCHJPcIYszdx82KBIVhVDeUPEQMGNMoS8+mHpUxskYtNmj1WtDDlYhQhYHuZnzd59577y0TE+BSdCDA7oMMIm5tRRFR4NKUr4jJgyB+EJMbn9od96d24xNZRRQ8N1KhDAy6iDPC6PCslFrl4d6eBRFUhoipdmzw973DYhsEUd6pWfLZhgmA50CQXe/3ytD7pgX0I8p+T42lgHXC9WL7lLfnt42ROKxuqv5cQezpqpy4D6Pe2lDfxgltkSvRYkFtR3vTjtWXkARuQZMd9Woy6jv1aZIqbXWqDsQ+qmt7UGoHP/jBDwqJV3/qTZtzPtrMuPX3xOyC8Uj7NFlnw2688caRiyTs8u23315sprHSGNIWBJJcJsYeBmRkC8FkmBFFBt1APlnz5RIwgFPHuJisjutmZIFSKKZTML1Vdlzo1CixKwiTmJJ+rtJRIZ7XYo2VK1eWFdvjamyC0FAxIw4T6aSoMbCUNAOdawA5Qr48T6hvQbJchyhanGDQEu7QDYiA9Bj6IH2duLchlhQ8+QLtQLtB9NzH4heEzP2k4TmCOHbC93Gf9jXagnaB9FHRpe25HNqYezrk0+E85SDIZbjPlREiQvnyv/IAZMOEhlGQ90GhvVPSuKzEICM2FFyxe1xi8tKGOqM+IKR2W6B2uO9chd0QhNgggdqdcUSZaY+IHXKvfWkb/kcqkcxQjdWPSYjJH3U4Xp5Atfc7EywTGGn72yFGWDmrU+Sd4p8KcWJnwaIwC8ccdvvgiTFOjRLSNsZ605s2TZTRBwJJLhNjD8qChkuFYgAYPsoVo8woAEPARep/Az81BwzgCAFjLz5t8eLFxRgw+m0gGlRNigJDLqDeb8SsUHbEAn7ta18rxmFnA/EJchnKZSchGFcwvNQa7lZ1RIVlaBlwUH+eRTn6VG8IlUUl1ESDoo2+uQ+pdcMAqTVTR1DVs/ZimEN63QtR5LKXB/mRB20kDm3IEX8js/4G1yIfiKK2pc1JX8gFNTaeaRi4l/KLSdN0FpogrmKgTJbEASL1559/fukDYgERzja4uBghhkJIwllnnTUjE6nJEOXvM6D8HVMpZ7/XDrUz8dvIHWgLVGoE0kRB3zcBMH5oLz7Vhfo3KfG/v9U/ZdPWVgh5r7hWeUdi3U+4DRiDvvKVr8zIWJKYf2DLtDdeCJMdaxHYPBOjUcEYxTYil/oD26hNtwlsksvE2INRsDBDYzbwU3K4tpAYcA5Z0LhdS64PlYCxRzAYIm5MhoCRRWAYz3AzIqriHMWeIZLi76hvOg/Da+GDuJVequcoweWGSCOXH2TM5UwCGbKvJ3UZWRMHaB/SYWDRBIJESRVnJCYOuaBiIr2UQ+2AQtpp4OUDwYtDm0EonDdUInvak619xoF89YNBn+q+YsWK8tyeg8Im9tSiNvlHkhA1pEu/ueyyy8oWXeqBQdrZUKYImINRdLTJpPJvq7kg3w51gRzKv37sU90659mlEWkyhspCaI3wDc8bY4PyEDog3rEb5JGR5kYXBqItRHzxoORf2VN6TKDUBzei/CYSo0bE7COYxlILAofdbqgXxM+zjTxE0jbGsssmxIEkl4mxB0NBibLJNWODTIYBYmQYwZtuuqm4obi8kBTnrQ7m1qIqcYuLs6KAMhQC7K2mtS0RRLA9UqpjUs240M36GGDXc1FLb2eD4odcyhNjT0Wa6+TSMETZ4b5V9urA3qXDAHHSBsRkIuf2zEQCkALtBsziEZJwdwfkI474X/trw0QlSMy4Q1vXpk2WhH0IJ9E3uHMtWLIdF5ev5xSOYRU/Bc/iIeW4s4F0yZ/JYiyMEvsZE8fO+gDlHoc6pJZQY6mHnkt/RSap5nYMMKkQdqAskFS/8xttzUGB1r+MK73g/kF8Qf27ftA24PeeVRomNEksEzsLJk88cBZannLKKTt21hgl7EJhwRAia5w1dptwt70JSS4TswJmSlaMc13HAE9FtB+jVcMMh9XGFjFwVy1durQs4GFoXOdTTJt0HnrooWLEGCabyVrN6be2VODC4h7kiqYcUji4yihg4tVC6QTklgFjYJDOUamansFzUkoQ2snebDMXYBgyQFGQ1Ju3z/RSknrBxIP6hphaZKHcuIUNrMjAfAVCg7gJvBfkb9KiHVPPuMd9mmQhmRRjbVp7Nymj3lMOEWxtUFkin65lVHz2WiDXhjwIb9GftGuED6nkaUC6fMftjPy6n/bg/u6lT6pPkwN9DamLiYE+6H+EjQpp0qCunUcwubaNF9KRHo+FPDOE1EfPn0QvMZfAtlEVhcWMWrnUN3mGxHPrxyZ0PHrd1iMkuUzMCiCP3FpIh608GBpqA0PBEHL7mUUhgBYuIJxIYTdSgWAijlQN8ZlUD8qJlZ+MGwNEDXVPnZKShvB0GiEG0UIIcWritgQ120YkoGuJ/xPzRoVjmNvktBdsl3T33XcXAyluhlHsp6rMBSAvNvyNze2pzuqhDeqT+kTkO8vR731vYiCMQX0IfzDwJbaDS5d6byKl/SNsSB9XFqLlcE45MhQO4SLUPuVL/UXitGMKIWLmk/KnnyBwrtFv9CPEDmH0e/0V+TfBo5AK/dD3ED/pxRuF9Fn1i8g65zv9GsGMSaW6j36tjzjfz4whnNKVnvFCXue6JyAxf6GPUS6JJfoRD5xFoSaRw9oRfZpHzeQdWWVv9SOLXo2xxoFOW5vkMjFrQFGxITYSwuBQJhgWxoZ6YnGF+ETxdJ2xdJ3QWXQQ7lMzsPY2MDokVYRhBeQOWaXuMIAMk27DcJrFccWDWE1u2IA0rRJFQLm5bUnid+Gak8e2G4EBp+RYqe53lDsDROd1cxFIjnrlqhXvZ+uczpg/K/fVdZCYNpQb0rRkyZJCaqRjY/eZiBucTdDGEDvt3mpn6iE1kUHS/gOMENKJODoQTWXv9+pK2xeG4kDwkLfYc1S/1D+1f30IsYx+pS1T+GNlvf/1KX3MxJABZLQGjWVMJBLvh9hiCxp56SIEhEhCaTTx7ia69ALvBfGFTRJjaVKoz7K14pV7xcYnuUzMKiCTFBhqoVXVZHrEUnA9VYJrbCrQ/CNNBjOMHTLnzTSIo7ejuM6eYQgkdyDDGIj4Ewoqox1EMDq4FdDSsocdBYaaqXNbUCKd6Ojcgww+l4Y0LCJCsuYDqFreFKOMY+Vh5wpcSrGyCvIfQHgocuIKqduUryuuuKJavnz5xBWJTmjPSKI2So2g2iODzitbhBIxp8YzSoijvqGvIO8mZDwIjlA7w5REGlFH2j3CSOlEIKWLTOpnU+2viURicpjQsVvG0ZgA8qqxX1zY+rIJZNgq35sAmtQ5p58TQYzLdkthB8VyGn9NDHmFeJm43XshyWVi1kHDj0Pz1Rl0FJ2jTToGhTR0LiTF78P9TclBOC2EQFyoMGI8xXNy3Qa4HbgKbLSMZFJm5MkiI4uQ/O1TrBsXOVUH3IdS43ANI02d1XmRLKt254vxVbZW6iOFtl8y0zbDbiOGqs46Vp5iCbln1JlXZlIu2yEKifdDeYYBUW7hvtaXGJn20e5boV661qcj3NPO+V575o72GYc0HBTQcG0P018TiUR/6NsmgcJfLFylNupvvG7sC2FDOJhJnz5rDKVw2luY/bKoznZ8Jp68GrwR+jivkf1wvdzBItl+bvYkl4lEH+geXK42o7ZyHEGknInBRDKpLzovcsMI244BqbHnITcCZYghpfwwumIvuRF0aIHXFFjEioHmUqTA6uCuEyM2X6AsuFwEioszFdpg4ENYkJ8gOEhKJ5S9vQupluIGLUrxtpRUxQaHdu4IYoj0TZX4xe99+m2kk0gkZh7IIHGEzbIYVtgQr5l+aWxEMk0AXWdySc3ksWCveASFyzh8z9tggaSFrkgpb6Hr+iHJZSIxAHQ+rkMqpjgWsznbPCCA3qmKLHL1cckiixETiiAhnL733fHHH18UTmSSWz9e+4dE6bARezaqleezBWJpI4RAaIEyMssW78MdY3EP4ti5EEPM4G233VYWQIEwAptUtzfzTSQSifkK5FBYFpJplwYesrBP6J+JO7JpbEUqhR+ZJFpMRxQRBmb8jffeD4okl4nEFIAIimXhLrDqVTwLZc2bOsSgiC/z+kgkCZmkwPkOuTTT66a8JapCLL2VyKBmEKQIU73E9PnO68sMcJ2k20bBDhumI+b+FqtpRp5IJBKJ7eAmtyiSq5ztomqif0glu2VsZc946ozDXODCwIgjRJKpIsllIjEEdELxk94EY9YnUNp2DwHdKl2CgwHx/s53vlPIpZnyI488Ura2MOOmWnKT2/xebKpZNhj8zLJt9I3sI5SC12fqFZ2JRCKR6I2UURKJISBexUpabz+wcOfzn//8xDfbkcRycFAdrdY3Uz799NN3qI5c4sIGlDUXTTt4HLFEOgWeA1KKWIpbTSQSicQHiySXicQQ4N5GgpAesZLphh0ewgi8lYjrRRwrdZKaaTGU+EuLnJRvEHarmpFOWxcJULdAinJMscywg0QikfjgkSNxIpGYMXB1e3uLoHKrvKmPEb8qRlWMD4XSqyB9b+GU1fPhDgd7hVpERbV07YknnljeiZ1IJBKJ8UDGXCYSiaFg6LDq3arD2C8xDv9bAY9MOuJv1wsst1LeNkw2jo/fWkl/ww03lEzkx6AAAAhXSURBVBXgXv+IgJ555plla6GAIHT7r/neNhn2W7NC3BuUEolEIjEeSHKZSCQKDAUOi2Xi7zjvnAM55LIOoojsUR1jTzRuaodV9Qija4M8IpI28rVq3oIdb37xtgibpSOoYJX4rbfeWvZls0rRxujtt0B4E4+9MG09xFVuf0vEUmhCIpFIJMYDSS4TiUQBsmiPM25rC2YQQ4c9Pp33lgfvmBUfyTWNLBo+qJKIJ8IJSB/yaF9KcZQW2SCVrrX/JNe3BThc3bbBiO8AWV22bFnZU9T2QytWrHjPQh4ryq0cd69TTz21WrlyZSGfGWuZSCQS44Mkl4nEPIStlBA42/54T3Qok4gikhmEMUij/ymQSKa/kUNvakAixUo6bMmECHqTjrcYIY6IJoJqNbjFOQjhySef3PPtQ6793e9+V2ItvSvea8oC3OH2vBSj6Q1I3nfrTUZWkycSiURifJDkMpGYR0AMxTv+4he/KMTy2WefLUQTibMVULwXnXLplYziHymUwJ191FFHlY3hreBGMINUOhBIB7JnkQ11EzlFNqXjFZoW5yCl/d5AFIRWPqia/pcfKuWDDz5YvvMqsu9973tltX4ikUgkxgtJLhOJeQLE0mu/Vq9eXd13333lf5uPc117+80hhxxSyByy+fzzz5c35dhrkvvaO2cROdv+fOELXygbmgekw5X+8MMPF5e511eKpfzTn/5UiCGyKaZS2hTLqW5yTjFFhK+66qqiasqDTdfFZLZXkScSiURiPJDkMpGYB+BuRiwtiLnwwguLcvjVr361+tKXvlTc4BRHhJJa6ZWLFE2xkp/73OeK2ujzsMMOm0jtXRg+LNaxETpXNqLqWu5yZHK6QE4tFFqyZEl5Ww83u7fy3HLLLRNXJBKJRGLckOQykZjj0MW96/yBBx6o1qxZU33mM5+pli9fXuIVbfdz3XXXFULJfU3J9OYh+0Z636xV395F+5vf/KYQzm6QPhLoDTlWd8cCnlFg/fr1RbWUXwuKvL/9oosuqo477riJKxKJRCIxbpjz5HLbtreLW+1D3qiy+24jM3rjDFW6ZcsbTe1W1W4LF5ZYucT8Atc2QomY2Wz8hRdeKOcRyy9+8Ysl7tF399xzT9k6CHnj9qZoUjK5n31PjfS/NsSdbaEONzglFKGkJNoGiKppsY5Yy1Gt3HaPRx99tLr00ksLsUV8v/71r1fnnXdevuYxkUgkxhgjIZeSePPNt6rNW7aUV7TtsceHqz0ao9OG71977fVq4W4Lq480hmHhwgUT32zHxk2bGhL4ZrVwwYJqv/1Gt/pTntat+2dRZQ468ICSt5kGI/lWY6B3+dAu1Z577jFxdju2bt1Wbdq8udr61tZq3333qXZvCPB0se3ttxsy8ffy96KmLKWbmNvQB2MRjkO8o0U0iCPyJ9bx6KOPLoqfrYX++Mc/lphKi3W8z5siyP1sBTn38x/+8IcyEUNC/dbqbHGXYhwtqEE43dPqcIt5fHfwwQePbOU2xfTxxx+vfvKTn5QDLrnkkkIs5SmRSCQS44uRkMt3miQ2b9pcvbTuH8Xg7L//ourAA95dxckYvdoQS4Tnwx/evfqPQz7WGKS9drwr2Pcv/n1dIZiI58ePeH9s17Bw3+ee/0shrUf+5xHVPvtMbTHBKPDa6xur15tjwYJdq0M+dvDE2e3YvHlL9feX1hWlcVT5Y/if/Z+1GEe538EHHzjxTWKuAmHk2ub2/tWvflW9/PLLhUha3X3ssceWjcoRQ+cpkmIsEUbub+RSzORjjz1WvkMyP/3pT5cV2aeddlohjOvWrSvv8+YF0Mel5bw0uM8pmojmVFVLaWmvsZcmpZQr3H6aP//5z6tf//rXJU35sTqcy35UymgikUgkdg5GplwyEH/93/+rtrzx76KWHXH4oTvII2Vu/fpXqn+tf7n8f0RDHvdftF8hfH6LWP3thRerbVu3VR/96KJCPgO+f+cdWWyOJr1dmiPSDXDPeQqnfReP5G/Erhu5fDfdqjFW700z0nNP5+PoRPu+bYMXacdP1r/cGMzmWLDrguoT/7V9fz/XSxPp/Mtf/1Zt3bat+u9PHFntN4DKWO7rjx3PuUt5hkAnuTzooAPKBMD/vZ5nkHLuhUF/O8h1nXUZ1/tbaIOrnZMWuC7JxvbNx1etWlX97Gc/K1sAWUktlpJqiTj+8pe/LC5mi3psIbR06dJyjbKjUl5xxRWF2Fnpfc455xT3M8WdGrp27drye6vMrfrmFucit30RsmcTc2/WsS0R0qmuon3HEdjeBtTx9k9puQfyyn1POZVPbnxEFmGlnHoFpDf65Jt4EolEYvwxsphLybzw4kvVhg2vFtfuEYcfVlRKhsW5f/zzX9XGTdv3y6NqHnDA/kWlZGBefmVD+V584IEHHlDIKVA0Ec/NzeG6XXfdpdprr+0bMy9oxU6+8sqr1Vtb3yr3FYvF/c6lt+cee1T/fvPN95FL6b7x7zerTRs3FXay90f2KumC717fuLG48T0TdzqVdfcuqkzcV37apHBjk+6WN94ohhZe2bChnPP7j04YR+Ra+UyVXMofsi6E4O233ynly9W+V3PIK7TJJdVSmq8393d9KaOyufV7t3ChoKqfKOd99v5Iyf9kxK1bHXX77VTrEqkQwqAukUl/q4ddd9l1IoQiFLTdmvvtXep7PkOZImne121bIPGTXNWLFy8u8Yrq4lOf+lR1xhlnlNXcyo/b2fZBVEyuZiuyvd8bSRRjyW3u9Yr2p3Q9YucaBFM8p7hMZFVdKX/30AapmFzlCKj6lZZ2WvrdxGsgkWGHOnT4LmI5qZj+9zsE+Morryyf0pysPSYSiUTig0ZV/T9hYsYm5+jabQAAAABJRU5ErkJggg==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3080" name="AutoShape 6" descr="data:image/png;base64,iVBORw0KGgoAAAANSUhEUgAAApcAAAGDCAYAAAB+wzuBAAAAAXNSR0IArs4c6QAAAARnQU1BAACxjwv8YQUAAAAJcEhZcwAADsMAAA7DAcdvqGQAAP+lSURBVHhe7N0HmGxVlTbgo86Mjo7OOOoYxjHnHEBAkChKFpB4L1e45JyzCCOSc87xkpEsCIIBMKAoKiiIOTGomMPoxL/+fre9mGNR1VXVfapvV9/1Pc95qrvqhH323mftb39rrX0et9/+B7SqGubO2bh67WtfM/5fIpFIJBKJRKIpPPzwT6q77757/L/+8dznPm+Mn726/P0///M/1T33fLn6/e9/X/7vhbe97W3V85733PH/msFE9/H48c+Cpzz5yUksE4lEIpFIJIYEJO9v/uZvxv/rHz/5ycPV/fd/o/z9V3/1V9Vb3/qW6q/++q/L/xPBtZomljDRffwFuXzb2xYf/2tq+OMf/1j98Ic/rP7whz9U//u//zv+bSKRSCQSiUTixS9+0fhfg6FOML/5zW9X//Pf/13+ngiTvVY/6HbuJ7zjHcv+qz+olhtttGFhw1PFT3/60+q2226rbrrppur//b//Vz3+8Y+vHnnkkeq+++6rnvGMZ1R/Pca0H/e4xxXi+ac//enRfXyXSCQSiUQiMZvxD//wD0WEm4wA94c//L56+Cc/rX7z61+Pf9MdlMXFF1+sesITnjD+TbPodh+Pkss111y9esELXlC+HBStVqv6z//8z7LBb3/72+qzn/1sdcIJJ1S/+c1vqp///OfVPffcU916660lTgDR/O53v1t97WtfK9u3vvWt8v+PfvSjQkx/+ctfVr/61a/Ksf/+7/9ejlExtiSgiUQikUgkRhn4DOKH80wGeFE/eMMbXl/94z/+4/h/zaPbfZSEniWXXKJaa801xr8aHP/93/9dCCJSicU+5SlPqR588MFq3rx5hVi247nPfW455ne/+11RMSmX//Vf/1U9/elPr174whcWkqsynOs5z3lO9eIXv7h62cteVj3rWc+qnvzkJ1d/+7d/W24miWYikUgkEolRxb333Vd9/3vfH/+vWbz4JS+u3viGN4z/N1y038fjLrv8itZGG24w/u/kQGncbrvtqi9/+cuFLP7TP/1TUTNlEYWaWQem+/d///eFNL7mNa8ppPQLX/hCIaLc8n7nJrf52/bEJz6xkMsVV1yxWmONNUrm09/93d+NnzGRSCQSiURi9PDFL32p+reH/m38v2bwz8//52rxxRYb/296UL+Px42RwL9YimgyQCA/97nPVSeeeGL1+c9/vriyEUMJPVRJoGZSJRdffPHq7W9/e/Uv//Iv1b/9279VH/7wh6tvfvOb1c9+9rPqP/7jP8q+nUClpFYirs973vOqF73oRdUb3/jGaqWVVqpe9apXVU972tPG90wkEolEIpEYHTSpYE6nYtmOuI8n/OsYxr+bNCiLCB9XeBBFbm7fA6L56le/utphhx2qVVZZpVpuueXK73feeWf1yU9+snr44YeLm7wXBIxypSOlP/jBD0oQqc9vf/vbJUaTajrM2IJEIpFIJBKJpvGcZz+7hPzhMpNdZYcAJ8byla985fg304+4jymTy0jm+dKXvlSSeL7zne8UAohYulGVRHXkAl9ttdVKDCUyeeWVV1aXXXZZ+Xsy4iky+otf/KL6+te/XtzxkoEops5FxUQ0kdpEIpFIJBKJmQ55Jryyj3/848ri6P2STFzrZS97ackKnwkCm/uYslucK5taucUWW1QPPPBAWVoIqXOzCKbfVRCy98xnPrNaffXVq/vvv78cg6E3Cdfkej/yyCOrZZZZplwvk34SiUQikUiMGrwB5+e/+PmfV875w79X/zXu4f2bMT71lL97SiFxz3rms4ayQPpUMWVyedddd1V77rln9dWvfrUQyzhdkLr6/0jnk570pKI6SqOPeMym4BoIrQo/7bTTCpGVXZ5IJBKJRCKRmB5MyW8sXvKUU04pi6PXiSX4u/1/CibXtXjLpokluAbSyl1+/vnnV5/61KfGf0kkEolEIpFITAcmTS5lh4ub/MQnPlGywutEshcoi9a69LaefsDdzcUtw1ygaD+Qtf7xj3+8JBklEolEIpFIJKYHA5NLqqMEmosuuqi65ZZbSmb4oEAs3/SmN5UNweyVeMPVbV1MSw/98z//c3Gt98Kvf/3rko2ujO2qaiKRSCQSiURiOBgoW1xW+Pe///3qoIMOqm6++ebqJz/5yfgvg0HmOKIo+UZGFILaLSsqYjUpltbI5E53DLW0F5Tvj3/8Y7XEEksUEhtLI40SwtUvMco9C+x1/1EHvkf47aMOI9wgM+UTiUQikUgsDPSd0IO0UAJ32WWX6nvf+14hbZONm+TmjmxyyT0TKYv2o1a+7nWvK8sOeYuP/ftN0bcskbf5XHrppeUNP6MGxNF717n5xZBa7ikWm5es5FWZFpF/6UtfWv621NOzn/3sQuC97SiRSCQSiURiOtE3ubz99turc845pyiW66yzTvXa1762EJ0bb7yx4yse+wVlcqIiUOCQpmWXXba8JhLJGsQV73gxnmuttVa16667Vm94wxsezWSfaXB/1v20KLwkqW984xtFobRuqFdsPvLII+UziDXySNFFoL0K0982r8r0RiRvM3rzm99clmUSgjBT7zuRSCQSicTsQV/kEqE544wzyvI+yM7mm29ezZs3r6iIFkK/+uqri5LZJ08dGOItKXOIokXauYYHgeOe/vSnF1L83ve+t1pyySUL4VyYUKcPPfRQecOQT2t+qlsEU0Z9uMLFlyKOyCLSiCAilxRNpF69O875fvrTnxYCioyCenvJS15SVN9XvOIVReFErp///OfnEk2JRCKRSCSGgr7IpaxrSw5df/31xU391re+tdpwww0LcbG+5XHHHVcIzTCWF2oSVL13v/vdpeyLLbZYWQl/OlzHYiORR2QcCUQMvcIyXpcpNlQziAtFCCmOXpdJseXituK+7xFC5DKIZ51YUjzFw3olpusIN3BNZNPSTI4Rs7rCCiuUczuv6yHdT33qUwt51baJRCKRSCQSU0Ff5HL33XevrrjiikJg6kBKvHmn6TftDBviEefMmVNtttlmJUaROjgVkklJpCIijXWC7W+kjpv77rvvrj796U9XX/ziF4sy6XrqDrmjLCK9K620UlEVp0p4XZe661rWIv3MZz5TyoCMIqUIqjjWt7/97WWiQNFEtJFYcbDKFXGxypLu9EQikUgkEv2iL3K57rrrVjfccMNjkmiQDttMVyzbgTBxNSOWO+ywQ7XGGmsUcjVZiAFFHJE4SqIqRSothyQZB9GThIS0WauTesg17+Xykox8j+Bye0+VWAa0CbKLTFKVlcPC8rfddlspLxJZJ5A2yujznve84jqXBCVekzqtrhKJRCKRSCT6QV/kcuONN66uu+66R7OUhwEKmrhA7twvfelLJQ4RQWsaiNzLX/7yasUVV6yuvfbaohy+5jWvqZZffvkSj2mx9kGW8ZE5/9GPfrS6/PLLyzmQRITbORA4pM05qbwRPxmubok4yB3iSWHkvuaylnzj+6ZgUkC15DZXr/fcc091xx13lIXwtWl0AeVVRvGoyudT/SDAlo5aaqmlSt1x0ScSiUQikUh0Qtd1LhES7tsf/ehHRe2SeDKVrPBe4KaWcGNNSiqiuEGKG/WtSVDnJAdR5e69994Saygu0TJHFL0gVz77AXf3lVdeWX3lK1+ptt5663JeiiSiHETRd5FUY21PsY7KgUjLCpcsJeseEX3Zy15WXOODENxecC6qaCxRpAw25XQ9vyG42lu7I+CIpjaIuFCxnJKpxNj6Dil1D0iwfROJRCKRSCSgK7mUZPKxj32srK1ISUQ0ED1EBfmiXlHoOpE/JCkynJGVdnd6J3DDSmAJwvLAAw+U7Ocm1FLldF6fzh1qIcL8lre8pSiLyJPEJfcT7up+CB53OGKICEsSooJS9xBE51BPyFunc3FVi2U95phjSp2Ku1Qefw8LykGNFGcp5lJ53b9rUlK1mbpCihFiJNT+3P3IOMXTG5okEblnxJwq6rxRx4lEIpFIJBZddHSL+wqxnDt3bokXjJhKChUCggDJvJYk8q1vfesxSxAhKgiWfe6///5CRHohlDWkNLKqm4rlVG6xhJQ5mdt1QrzccsuVNTR9f8IJJ5R7Of3006v11luvKIwTkSXlszzT0UcfXRReOPDAA0u9uf9eROuCCy6oTjrppELSzjvvvKJwcp8vDLiXH//4x+V1mcIFxIWuvvrqRW3VHiYZ3P+UVv9TsUO9VH/ict/xjnc8OqnQnqloJhKJRCKx6KGjcokUif/72te+VhTMUB5lGFuMXAIMYmlD2NphKR0JK84jw7zTPu1AbhA8STD2b4pYBiiVtnYVlToqBpG7F/zO7YskSWzhIu4GJItqKWwgCDb3OKWPEkvBnQjeeEQ9nT9/frXyyisX4r6wlD/Xdc+UzDXXXLPEV0p4cv/IIpKpjBtttFG12mqrlcQkaqY6MMH4xCc+UdY8tci9Y6ih7ieRSCQSicSiha5ucaSB+1OcXSTWcH1S/bjJua0RwU4ub/twl1Lzuu3TCQgaUtmuhDYB5+1EWJWNCocQcRVL6uEit4yPNxAhnty+ElyQLPD/NddcU1RLpBQRO/TQQ6t3vvOdJT4RqaRcImcTwYLp1Nq11167qKT9uOGHCdcXMlBXHpFO36sfKiVlVVnFbnKrv+td7youdDGq6g1ZNilBNvUTdWFS0otoJxKJRCKRmB3o6Bbn7vS6x7333ruoeBJPAMFAIoahLC5scOEjhEgiRdb9S/JBrCXm2JBFJImq+4UvfKGQTHGWXMKIFjK6//77l3332GOP6vWvf/342TvDQurIt9hMRJyySu3jwqf+zmRof0ozNzmC7n+k0qTEayuRbvVj4Xaxm+pCOIWljZJoJhKJRCIxe9FRuRR7d+utt5bldZCGULCQCKpkP8qi/algFDCY6WQUiaRgcoUvvfTSJYuaUocIIddcv9RahNOn3yiV3vaDQAkfuOiiiwpJRDQtdYSwtkM9WHReMg+Vj9on45xr3dJAruNclF8ue/Vdr8eZAn3AJEOCj7hcqq8YTfcer5d0r4i4fSzZJLbUxAXpVDcmKwtbrU0kEolEItEsOiqXH/nIR6pTTz21JPUANQ35QgoCQQoc3olsIqQUOcciH8jSTEG4eZXbfSFBSCR3MGV2t912K+5xrl/3zH0tlpIih1DJoJa8gkQhScjgzTffXO23337lLTtbbbVVSYipA0mkTFIqudotSo9MxvJHrl8n8Mokex5h43oWC4lkIm0ziZR5JahEH/Ga7l8yV0xGtDsF89JLLy2xmJRa+4nH3WKLLYpSLNxAHbq3RCKRSCQSo4+O5FJixvHHH1/iDoEahSggV7F7JGtQopChdiBA1CwuUXGbca6ZADGDr33tawtRVDbk0fJDm2++eSGHyKMlhCiH3rojo5y7l/Im5hApiphE9YGEe5WkRB7vWXeOdqURObUeJjWYOxnRtN4m9dMSRM6JYCKqCJnsbK55aqrvucoRWgvaq9OZkizjPiiTJiSSt2TOqz/tjyBTfRF092w/9+/eEHnkfNVVVy1Enss8kUgkEonE6KMjuaQwWZLmlFNOKUsJIVoIJHJFZfMmGgudcw+LPawvro4IWVJnp512KhnF4hC93Udyx2QhIYSbGWmJzG4kbLKgron948JGLFUBkmcxc7GOiCFlECni1vUdkkRVRJoisQeEDzjOepdnnnlmIaLIK6gzSVHWsnT/wg0QMEk8lLtQP8VyIq3UPmSduonMUjUja5/yhwir03iFpOxtBHVhw7JRyLPMeeXeZJNNSpJTfb3OcJELA1Dv6kUfk3GuPtQxgm0RffGZ6kVfSyQSiUQiMVp4TMwltU4soKQWSiV3NgIQBBLpQoT8j+AhE8FP/YYgUdmWWWaZQsSoVcgRYjpZICncwpRQpJDqGEvhUMQQl4mgTNzJlsdBlJUTqRT7iAxz01IEEVhltj/42/72QTiRnbr7FtmjRro/sZdIFfUSECgq3VVXXVUyp9WlOkAkd9xxx7K/LGukynld0+aa6td+iKMNqeYif+5zn1vc+IiqrHTXQNZcM+JDFwZcWxnUldhKcaPaxXdBMN0bUm6igERqP/1EmyDUJgwmK473acF2yWQIvfpIoplIJBKJxGjgUXKJoCFc1CTL7HDJUtqQhLq4abCnvklIoUTFb0EegMrH5RzL+SChHQTSvoHQOTdSGFndyCbSoRxIFeKFrCgHIiKWj/plfUbvxbZRxSTshCrGtcwdi1hav7OuSPaC+kIsKZZiM2WJI1PqB/FTh+ecc06pCwRRuWCVVVap9t1331IG99MLyKbYVa5wiUZIJoJJ1UTArJUZpBLJE9O4MKBdEEdlVa4g09pIvQghCPgbqaRwq3/3FGEG+ooEJ65z53EOfVC92sc9JhKJRCKRmLl41C3OhcsFvvPOOxdCiLDYqEp2CVXSIN8JiAEVLmIwkYyHHnqoEKF+ENnDzs8djVC6nuMpYtRKxEm2NmLiDToW9N51110LIUG8EMm77rqrxAFS/iwJ9Na3vrWQmFAknc/viDHyG9nNgwCx5AqeN29e+X/bbbcta1X6nup77LHHVhdeeGFRWa2F6fwnn3xycekLNRDfqTyDQjsov7bgVqaMXnLJJYWAyVjfdNNNC0kOtTUI7XSD4ihUQAY8BduyTJTKCDfoBPem70gO+vCHP1za0QTF5p6RcjGxzuf+oj0TiUQikUjMLPyFWxyxEzfHFY4YIWbUS4M7JZCL02A/zkf/Ar5D2hAEJAvBrMdi9oKs6HXWWaeoWEgu0ieuE4FABBFIpJMCqTz2cS3JM+I+KZnbbbddiUP0BiEubqoYYlcnIt///veL2ulexPa5r34UxDoovEcccUQhixJS3ve+9xVyLVYSkaK6KYPXO1ItP/nJTxaihRQhopMlfnHfPiP0QL1RkrnmZaxT+6ic4j7rauF0IurW/Xqt5U033VTKG4pxJ6gP9UIFlh2vLwgbUKeIvDANIRYSrEwiqKGZYZ5IJBKJxMzDo+TS4E5ZQtK8upA7E1HhfqUUIklIg/+Rx05AMGNDVOv7ITrO3035tK9zSyZyPNJHibPeJLKLQDmegoW4Uf/EhyJXYhqdl1KJkHKdxvI2rlsnclys4vq4Ximag8byIdBiLamTCKwF1F1T/KZYSrGDXo/o71gw/OMf/3iJjUSKlH8yxBJivU0Ll7svbaKeIh4VEUO0EU2EDKGLmMfpBLIe8ZUUZ4RYQhJir11MIDpBvZgIaD/lVn4TBMlWSKcVCyKhywRB27nGoJODRCKRSCQSw8NfkEtEiOKFCHGNI3V1Usj9aoCvk0bEExm1DyURAQIEMeDcXNriIpEzx9d/B4qo6yFIfrfNnTu3vAGHSxVxRFgk8SAeSAtS5/Paa68thFHZuYcnAiISG3I2qHta3ViqSXY08kthVW5rOVLpEEtKZn1pHXUmTIDqKl50slAnVFNrZCLOyLE2U6/qyCfypi6ED0j4UfeRNDSdUL9iWpFCExV1IBYV0UR8kUJl6kYM9bsgqEi6+4t7pGI6F4LpvFRM1+p2rkQikUgkEtOHx2SLI4ixYDi3JtKHVMayOHViaTBH7rbccsuiItqQx3bYD5FACpFDbt12com8IqZc6T4RxTXXXLOQS6TM0jZICpVSTJ/frQ+JXFx99dWFTCkvVXMikoEEI3pIj2siYFz4iEwvRVG5KWfiJ7ls3/Oe9xTlUFKP9S0Rnz333LMQzvq5lBWpRIaRv8nCOZHKiy66qJSlvt6l8se6oginMALueZ+uqf4XBgFD3pVJ3VCNxYpybysTAumzV53YTx3qayYP/tcXqc/aw71RhSciq4lEIpFIJKYHjyGXwB2JfHH1ykamJra7s5EGZNEyPhJrqIcSeBC1diCSSKtli/zeTizbgQAik9ZylJiDMLheuMK92QbBRNa4gS3Ng0Qhegip4yciivEbgmLxb2Vzv0iLsnU7Vj1QdMWlHnzwwSWukIpmHU8k55BDDikqbntGM/JEue1FonpBuZBI16fauQ6SWy+vNkHAtIvkIjGK6gjpp9Q6xn1OVD/DAAXSRAHJjEXX1T/Ca53LSOCaCH5Xh+pY25tYIJg2SrG+4ndtqL/af7rvM5FIJBKJRR2PIZfI07nnnlsWBJeI0i2Bh1IkM1lMpMxohI8y1QQQA8SI2ic+L9Q5oNhx+1JXuagl+ViMHGFCPO2PKPZydyOsiBqyhZRQPX2HaPrspIAhaUi0uNC99967KKAXX3xxdf755xe3vYXjuaCHTWiQXPGwyLyYU/dav6ayu59425BYR2ROUhGCyb1M3ZxuKKe2UWb1brkr2eEmBiYT/RDMgHrW1todgTbBCNKpH1KkFxaRTiQSiURiUUYhl1zV3JXWX7QMDCVIljjiVieWCIs4vzlz5pQkC0QvlDGu816KZB0ULLF0FD3Xr7vbwbmRR65w7l4uT1AGblYZxTYZ0xSxiOmjjC677LJ9qYRBMJ0TCeH6P+GEE0ryif/bk0UohggRRVVspcQepA2Z2X333Yv7HkEaNpBaimmoypTKqJ+AciNXUc/u08RBMgwCLXPbfU8nkDwE02QBCdSu4i/VqWWhfM/9PVHbmXg4hjptX/WNSKoPiU7iUb0RiZpsIiARTB+ijiYSiUQikRg+CrlEzAzu1mA0SCOKyB0yYKCnEFHmuIERFaSFakYtMqAb7AchluAcBn2kiLscUZCYQVFDfoDbFMFFOhDKKA/CRNWkyvmbK5j65c0uFM8NNtigkA9l6qRA1oGchMrpnp0nMpIj49o1kV8LzFNNLXlEsbXOpBhQJHSXXXYp5ZwOlcx1tJnQAOUULiCxqhMpQ94ps7EMkHaWcY6EO0bdIdLTCW2irSmoFEiEUcwssi7mNkhmJ/hdLCkou3twLmqytqdeU9u1nbrxvT6FXNo3kUgkEonEcFHIJeUN4fCe7HpCDhJgoI81Cg3miCdlk9qEiHZK4KkjXJ11ZRIJ8h2igFjIgEYQEE7/h3sd+aTMIQrcqYgIouDYOomjcFJeucoprhKMJAUhrcrnPL3gXpWLu9/1nA9x9r1rIyxIDZXVQvPKeuKJJxZCQym1iPp0EEtwHURR/VGOtQmyrX46EUVtgFx5O5G6RbrUlXvTtghorzCCYcAEgJvexEW7c/VTn00u9Af30w6/CddAIqmxjre5b/doAsQ97pwIqkmQff2ujqLvTSdMckxcEHr90t+g/qe7LIlEIpFIDBuFXFIHETTKHMJSH/SQKEvtWEKGoufTYG2g7AbHIisGd6onchcqoo3iiAj4jrJksEUwbcgDIuA3rlN/UwsRj+WWW66Q3XYCJW7PUkDcvgiHJYKQUu5txyKMQUongt8RHuREucUqChNAHpVTVrhyOT+S5ppUQQlNCM50Qt0iSta0tI4mAqy+urm61TsS6U1GQdC8BUf7uldkzj4LA66tzimZ2sz9CFEQh4lE18ul/vU9C7P7HplUDxJ6rB4gVEI/EW/q/e36lHNSeSnM6gDBcw6E1qTHOX3G5v9A/KZvTNR/7Kcfe348TyYhNsTfRhHXhzw7Ji9+Uwb9yGYSpFzK5FzurVd/TSQSiURiJqK8/pF7e4xjFhcvckbpMthxvcbAbsCz9YNQAC3Pw31sMHUNhEYMnAxni4k795FHHlmSgQyqBn9kzSArjo5a6G+DO1LgbTjiQh1fh8Hc8kCu5zzc+wiheEj3ZMkgb3xBpPoFkqAMFEzlovZJiBHveNJJJ1XXX399Kbv4y/3226+jyjZsICdcycIA1IG4T4u3TwRtqD0s37T99tuXet1nn33KObTVwoJyqXNqOEVY+SitXm9JXa33Q/sdeOCBZcJgEXsxt92A2MniF0trYqJvI+HOHeuOalMTFv0M9F+EF7FFxPUpqn2o8J2ALFLNYxJG9aZqI7cQpNUWRDXuyTPHM4AoW27JFkp0IpFIJBKjhkIukaZNNtmkxDiGi9QAHu7pfmGQ5470xhgKGRJo4ESCKIkUUKSVuoZEGmDFScaampYSMqAbiJEl5fFbLDdkcN9///0LUaRy1UFlRPi8y9u5PvjBD5YB271J7LB0kNdZDpLEog6QE8RD9jzlUuwnMvn+97+/JI/Mnz+/EJ2F4VYGZVQ/11xzTVFPEWlK5ERQv4jPVVddVR122GGFxHgt5WabbVbaYGECmROioS3PPvvskvSjzamYVOWAZCZxmhRcCuVEQCy96xxJNekRSqA/Ioz6u/Pqi4gfaG99zWcoifqNLHfKKNUdQUcgQxX1v76NTDq3z5gcASLsnD6dzzNB6dQWroPQuoYNCVYupNfzZAKj3w3SdxOJRCKRWFgo5BI5oQhykxr4DLQGvRgY/c+1jUAZRNthcDTgWooHqUTquGn7getQSA2mBt86DM5i5sThGcDtZ9khLlDXawfXPpIlWxiJeO9731sIBMKp7Ntss03HzOp+cNBBBxUVE8kR07neeuuVtSZ33XXXaq+99hrfa+EB+dZ2VDmkpBeQG3V71FFHFYXXce4LWV7YcB/qVtiBzaTA25q4uoNgIm8mHsi1FQP0wW7w5iShE9Rs7W+i4RpLLLFEmcQgqvoXJVHCmi2SgRBGcF2TJ8frU/qiCY3jKJb6l34v5EPiUBDE6GvKh1iGWolYIq76P2gP5+Q2p0bH4v7OaZLmvJRl6ibFFRn1XCYSiUQiMdNQYi4NeIidQRahM+j5DqE00FJNKEgGNANpO7ibrXkpFtHgy6U4EUK1MTiGatOJHCiTgVo2tLfeIHbUOYN2DNJ1GPQNvs4byyPFgEylAyodYjrowMylb/BHWqlJXOPqx/vF6696XFigynHfU4r7gfq2LwWYUog4uz+LryNGnep3uqBtKKiWvdIfKcaSs7Sb8vodaaPkUS4Rv4nKy1XNbe3tTVRdyqVJigmVWE/9zMTEbyYN1F+qPfKtb+ozyKx9kHiLwHN9qy+kT59wHuSXuhmxnz5XXnnlavnlly/EFgk2+bLpyxEGQunXv236uvs0QVAHCCl1XzIZpdaLDTw/7kcd9Lr3RCKRSCSmG4VcGkANZOLbDKoGbwO32K/111+/kEbkkltbYg0Y0Ax8SIp9Dz/88EK62tXHAIWGy9PgGGto2jeUqF5QJvvX1Z9OsE+ok9yW1Kd58+YVwkyho3Qhy4jVIARTspABHbkVD0cNReioXwjsdLvFKW8wyD20Q9tZykm7cpOrK+1EoZuMuts09A3JOYhdkCtEzWRGH/B7/B1Qfpt6ibqR9KTfIXT+5srWhtrOfVJGKZX6zdZbb10IrH4io97ExDUpqTHxUvdIobdBieekiFPJkUZE028I+kR9wnPm5QNc/1ZfCNVZeyCqVh8Q/qEt/GZ/BFs5qfNUW8+sZ891uj13iUQikUhMNwq5NAhTQ8S5iRcz4FJTJN0A1+SCBQuKahOucuokVZPKYuCjMlFxqIqd4LwUn6222qo655xzyvWQ114q52ShbAZcREO5qEIIbazzSEVCVPslZ0g1ckltQiaRAv+7d4O/BJHphHag/rqHqQIhQizFp/qU/U6VnQpxbRLcwO5T/5NJThHslpxFraYoIpxIl3vQ7vqZCZKQCfUW8cHaTl16KxWF0ssB9E0hIkgoxVGyE/c4F7jfQH86/fTTC5HUzyZTV/qm5wJhtOi7tz15NrjEkVNKqgkMUqxNwv1vf4lxktUoqK7t+UskEolEYibgUXJpgESQKCcGUi5AsV+x9qDBPN4jjiB6Sw91hbJE6eF2RiyRTcSkDhnAsn9ldCN28+fPL4qo4wywg5C8foFYUHYM/uDT9RBnBIob2MCtzP0QNMpeJDwhJeL4KEli5JxTWMB0AtER89creacfUADF0lKUkRZkTn11I3DTDeXTL5UH6QsXdqdF0Sl63ODImX6IZPp0vL5mRQFqJKLmHimR7tmSUyYhkmf0f8QNyaMiclVTMbU9MoismnxtvvnmhexNpu8qlzAOhBeBFV4htlJf8ryYiCH7nj+kN8IeIsFHWampnlH3S1kXIhBZ7olEIpFILCwUcukPBMuAZRAzcFPnKFoGUaRS7BjFCJk04BoUufEkHBj8qEoGRQNbqIZgMLYmIZc78oKYykznljZwGhgl/wzDrewaSIZ78zeyaQBWRuWiPPoNaenlnqdQInNc+1Qvai5Chmior14Zy00CoVV3ro8oAbcvYoU4a8NBgBypf/eIpCA9Qgf6SQyaLmhH5dFeSJc29H+78m3SYAKDELoPJM6+Qj9MDsTKiovkEtfuVEt1SRHV3xE95JKKr39wleszQirUuxACLnPn33jjjcevOjjUuTK5B88RN73nJlzj7kvZkEcxlyZ4jlFGbW6i5NnTr62haTkvfUCZkemZ1HaJRCKRWLTwKLkMUIMQC8qOgRaZpKoglAingTbcjWCwN5iJ/ZIoYaBD4gyU9pGMwd1nwKdWWsIHkfM2oI997GNFOTKA9yJ3k0GQpnp8pXIalCmsiAKC4Tv7TATnEa/n/iSDIMyUS8qVwV7M3XSBaz/U5HDHS2Dy7nMEXvkGhTpATLhnEWZxhk2ook1CGZE6fQnp0iYmRKHU6UvaSLtyW9fbXbwktdf9aSttpu1MFvRDkxx1yQVtX6/21Lf1e8RWtrkJlN8cR0FsckLhnJRR92Py4rqeIS58qrl7Ro655RFm9WAfMcDuX7moul4agJSqK8+qfaMOEolEIpGYDnTNjDEgGVzrRLIbKDAycWXaciWeeuqpZYCnhF122WVFVTFgckk6H+WJ8setx7Xu+OmEQRyBtryNZA4KVy8go45DwCSYUFv9r+ztYQDDBiKEaCA9AQTJuptI52SgXdSDyYVzuMcmQe2jrCm3v8U6TgZIkyQa9W4yw10d50K8EG6TB8odYhVwXTGUVF2qoPsFx4hbdFy42bnPTRzUr029RKiA8zoHtX6Y0Lf0TWuqctnvtttuRVH1ggDPl9AAZUeSvddeyAmyafJjnw996EPl+XKM+0kkEolEYrrQ6Bom3IRbbLFFGcy4vhFIGb4GbioMRcx3XJMIJ1JGgUFiFxYopkE0esE9cFkiNZKdxMBRjRCB6QT3PKWKQhxAJKhwEWM6GTjWEjpI2WTJXzdo7z333LOERSBzkRgzKEx09Cf9TN1TGNWF8vrfslCdlFshBIgoxbE+mVAOrvS6K5kCiqTZTx1TB5E8cbZUeAvqi7ecLmgPyxwdc8wx1aGHHlru1/qq7gfct/AVzxaiyWVusmGyF6scJBKJRCIxXXiMW3wqEGdJ4UO6DGji1KhgFEzEh4pCHaJcIWoyc8W+TZfbDgGRKHHWWWeVBCRrV95+++0leSPc9D7F31n6hkufq5FSiJxQvxA75MjyRgiTgR6h4UaeLlCD1RmlKuIrkR5EKWJiJwOkShupF/G1wiD6Jf6O45JHcm1iP7U5lVBZQ0FDfIRcIHN1ZXEQOB9F0f1KxtHHKIsmCjbu8PZycytTAK1had9Qm2WXUwJlW3OlmzyIx9VHJM6oS2r8AQccUFzjFGv76r8RVzwdcD/UWmTX80WFdf+UXJMCbnX3HTHQJnL6qXhNdYU4T7fCnkgkEolFE42SS6DiIZgGOAqTT8qKQRzpQNBkxSKW3H7iwqYLCKPEoptvvrm4FcWnKZNEJOTDp1g+ZIXiKn7PJ3IZWcg+kQ0Kn9/ExFGNEKbpAoUKMUN8kCEkjoKnviVeUYMnAwQFcbNcj/uRZKLtAsi5SYOQB8v9UHyRb/Gn4j2RcuQd6bbGqEkEty1i5Dz6gnMiR641FSCRyJJ7d03xoYisOmgnlsqhPMjhDjvsUPZVdrGJknQokkEkHa9f6CdCNkwctPdFF11U2lr9uqd6SEJk2jsXAo0ETpY494J6RBS1hbp3/5KAgjiqA88f1RWhR0K5+B2nryTBTCQSicSw0Ti5BANZKFRcihHnZnDmUjYYisFEguokw2BPjTFAB9FpAgZiCiN3PDXHIEt9QnL8rXz+pvoot8EZ6aUS2RBmZVI26p7zuRcqJpLiPiSCTBXO2889X3nllWW/uAekxsLa7mO11VYr5Z8MIjzg/PPPL+1GnXP/ykXNU3fcrD4RLkTFQuCSZCTLmEAgnwiP9lOfJhDOq09EfTZFvKh21EMThVieKJJY6jCh4fq2PuT222//KDGk7ik3RRORVFb9BDm+5ZZbSsKOJB/7uS/udv8jq+7feU1A1Eco9O5PXx8WuQTkmYJq8XVEWPu4d3Ucqm70baTXvUcMqePUWVPPViKRSCQSj8HYwDRt+OUvf9maP39+6znPeU5r6623bn3nO98Z/+XPeOSRR1pjg3Xrvvvua40N1K0xIjf+y9QwRgZaX/ziF1tLL710a968ea2vfOUr47/0jzHi2/rZz37Wuv3221t77713uYexQb41RvBaJ5544vhek4d7/dWvftUaIzGtMSI7/m1nuIc5c+a0br311tYYkStlWnLJJVt77bVX6ze/+c34Xv3DtZ3nt7/9ban/F77wha1VV121dfnll5fv/DZGKlvvete7Ws985jNbY8Sztfrqq7euuOKK1korrdRaa621Wueee26p43vvvbc1RrRKW08HlO3+++8v5b3qqqtaYyR4/Jf/wxj5a43NoVrvfe97W2OEsNzTGIlsPfzww62zzjqrNUYGWzfccEPZV9/bbLPNWk95ylPKd+rGvfh+bHLRuvnmm1u77LJLa911121ts802rde97nWlD+jP119/fWuMYPdsv6YwRi5bm2++eWuM9Lauvfbacm9jk57xX1utP/3pT6WPLLfccq0nPvGJrbe97W2t2267rTVGlqetjIlEIpFY9DAU5bIbuDKpmdQv8Y2UHzFwAcqSN5Qcf/zxZUkWChw35VRBdZJBy40oJtGSSIO6ZSlR3J3UQa5dLmDuUDGk3PxiRycLqqgyHnnkkdUYgS1vLpqofO6DikoBpi5S2riGuWu56wdVpdyHtR7Foap7IQKWv6GKKRt3MfVOm0gSof7JtFdO13dNMafqhsuWeqeupkMdU08UOy5g6iFVT6xoHepL36L0uhf3R32klGtHCqDliSjQQh1OOOGEotR6YQBXPpVSu1AHqd/qyXcU2W233bbaeeedi/LpeP11ulRBdU2ppVx7W5BrU4spuqBuIgRBKAOF1TJWY0S87DPoM5BIJBKJRD+YVnJp0EU6kAEDokEeGTAoc9VJSEASDPhczkibwXGqsKyOLFvXlqjCJT8ZKL/yRryeGE0uYGRzKgk9iBtXN9KCHFhfdCKCgti4PmKB3F177bXF9cmlK8sZmfI/wmhDrGLzvdAEcZISg7z2UIylmEkktZ51jjAh4gg04qItEFqkn0tcPSDFQbx9h7D4v1v5kVUhBX6f6B77RbQJYosQu77y6UuBO++8s7SVtyghyMik45SFS1+fc6/Io7hayVEWK1933XXLPds3koTEXvqfy9x7yPUl+widUB9N3FO/cK9c8NrKtS1Fxc1vEudelNfmd/dosqDv6COeOd8nEolEItE0ppVcgsGX4oLASJ6RICOOTQKCmDCk06sikRVJPwZJQKYoUwZPcY8G1X6AuDnOu8BlA0vIQDCmAuSJ8kMtjFi/Nddcc/zXwYH8Hn744aVOxPWJ/ZsIrVarkAl1gEhR0yJZSp2KA5TAYgtCGRv1ymLgPv1vH8c4J8URGUEYkUpLS2kbbRbk38Sgrnj5TayleEMqXy9ype20CSXNOd3HVBHtoVxIni3UOwqvrH/Xo7YiwCYvCBggkpYnor4CImoFAbGrknzUr3vWH5Ey/U+SD1XTp2vV62O6oWwmGTEJQyCV0XNkQqBN1YWNWmti8dBDD5X9xWT2+xwlEolEItEvhpd1MAGQEOv2UfskHEioQNIsK0PNRLbsY0AHBMHSNjKiZfxSqPoFly8lz8CKDEhUmSoQMK5XxEJZERdq3GSAlFkuBuFD5Czu3gtUNW81oloiauoMCQq1CjlUl9Q6ShxXb2S9I5LKC/anknKTIkuUPcopwkHhtWRPL2gn5I7b2L1QA3vBPtodWaO2NgXtq/7qoRTc29oeqYyySm7RbupOuamPCJp2ELIR4RsUW+3qvpwHMUZCwwVuMuB3xHyycKz2Uhc2fX3Q8yH9+o51RE1y3C8Vc8GCBWWZLX3B61qVW2iAOve7tzq5XiKRSCQSTWKhkEswGHItioGzFAzFyBJB3LUIkqVukACqGALgrT7iJqku1DEDKFefAX+iwdiA7bz2477mPp0qXJ9iRHVzbSQF+eiHWLWD+/+CCy4o96IuEMdeQJSQZAqs61J1xUJai3GPPfYoiqNF3sWXymJHRG3eEY/QI5GbbbZZWRjcguDc8UcddVQhmkiXWEr15B77AcKmfr2Bp1cdaFtkiGpJUTapcGwTcG4KOKIY0F/UD2KprfytTyFY4Z5XN44TQkCNNqlBOKl+1GDqLyJmQrHOOuuUcA3txcWs/K6hj8a7vf2mfyJusUV/RVTVsUmPY/RPxJ+6Kh6yX4LeDveh3BZ39wYjqqtwh3322af0f2TeZGLfffct9YNEe+ZcP5FIJBKJJvG4sQG32VexDAADvQF6r732Kq5cAy5CYxA0GHLbiXvjLj/wwAPLoGxfqhp1yeDMhUy1CzdnOyidVDlkjPt4Mu/d7gYDuSWAKIiIHQUw1NZ+gEQo35w5c4pr1dqKSCGy1g8QS25O5fC6P8oU4ok0IWzO3968zm1zPWQMyfO3uheOcNBBB5WEFsqy8IV+oB1d03mdr5drPEge8kP9Fa6gDYcBC/kjh9zAFr6n5h5xxBGFQIs5RLAp29zGQhMsqM5NTtnzu0kOpRcxdEy48ZFKcbLUQfsgr9Y7pQxa7geB0yfVifowAVHHzqXPI9Y+tZFJwtJLL11UUZMLdTgVaAvXo1i6H25+1/AcIJ1bbrnlo6/CVCcIZyKRSCQSTWHaYy7riBg5LjsDqmQRsW4GP5/IpOQLBMoAjiAgnRQXb9KxKLpPihFyYICvg9op1hIR8G5mJCbWOGwCXPXObaNYIYZ1l2wvSKBBKMWdep2heNB+CR1wyyIo119/fXHhItDqMGIElYVKWN985zfEB1EK8hNuVMfutNNOhVj1G0toPxtCi/A770SxlK5nf2qeuhMfiLgNAxQ6yqE+xuVPHaQUuk/1J1TAKym9lUgduIcNNtigqLj2CaVVqID/gzjrr+oIGaRwOo6CKbzBNZ1P37QqgjUz/e0719NXtDMFlBtbvzFJUr76NSYLbap9PRMmPvqF8vrOM+A5otIKp9Af3KtPxyUSiUQiMVUsVHIJSAaFknKFYHBRcpkbEA2OBnaDIbVyxRVXLN/5374GTooSciaJgVKDkEpq4F6njPneOREIgzey0BSQAEqYxBhKkeWIQrHqBSSZUshliWhwZw+qWlG9kG4xq1y93P7qblBQ9sSzqrf3ve99Rd3tpMCqX0StG4FGFpEWE4Z+yIpriJ8VGkBFQ/ybJjiInjpVL8qlXyCV+oG+4n6EFMgCD4Vvxx13LH0lSHMQszrpQ561NTLvmCBxPrnPbf6Pzf8IrnJwuQtXEAahb/rd5MB1pkos61B2fcuLARBhG6+ATwlg6l14gGvHBC+RSCQSialiobrF+0HExiGVgJRRdwyayIysZ8TIJ7JlIPWJMBmoET6Zz1yOg7is+wFCx4VsbUhllI1szUPu0W5Q3eLquFS93UbMG9fkrrvuOrCq6poIodhKZeHiFWM3kWpYB7UNYaTuUtUQIGttIhuISTvsg4Ag9u1Zxu4L0acqIy8IVz+ZyFRpCq59hQeYTDSJk08+ucRTRrjBNttsU0i88rp319Nu+++/f1HJ11hjjUcV3CB6yCiXtuOplP1MHmY6JPqcccYZJdZTIpTYWwS/U7snEolEIjEIZrwfzOAfxBKQx3Adh5vvmGOOqT7wgQ8UBYhSJYYOCdh0001LLKSF2psmloAMyk7m3kQYDdCW9kFGOgGh8dtXvvKVsr6kfWUlK+Nk3PXUNzGWVEJEWwIUEtQPxDxyR4sZtdYjVQ+xoiB3IxhURgSMW7kdiBhChsyLK6SKUQV7ARFHaoUwUGER3iaBaOs/CGZMRvyvP2gLRFhCGZKuX1Ee/RbEMkgolznXtjqeDRBTa8Kl33Hla1Pu+kQikUgkpopZEWSFQMiCPvHEE0tMnU0iBxURcRkmuJApowELk3OvdgKlUYyhN9xw5VuEWxLJVFzBCDblEjHiokcU+oF9DzvssKJUIqkSp8S5TgTEHgGhCneC+0DcKMeW9UHkegHpE+bgPkwK+iXH/UA5EMVw0SOXCK9rItBIsMQaxJGCbHJiolCHcAf9SfQI17k429kCbyWSIKfOTcQoyE2T+0QikUgsepgV5DJUMzFwXHs2ChxVpskYy07gzpWMgZwhMgZo6ilVsB3iP5E57mMZuuJA25OQBoX7Fo/qfmOdxk6gwCGGfpcRjuBKNKEccskjlt1iKQPi8ijJEy1fg8QhaIg0lyvVbyLCYn8xtxRortqmlsZxv9RZ9YO4IlAypEPJ1AaUYxOBWMPSRKR9AXvHOsY+Esecc7YAyRbHbKUBpFu/sCwWFT6RSCQSiclioSf0jDqQI6TSQC2xR7Y0dytia1magO+RpyuvvLIsHWSNT0pZuF8ni1ALuZWRS25eCSrAhSs7GYGi5HozDUKJ9CFX4hCt28hFipD3gvuk3CEfSGk9LrEOJFUMaGTS23eiZBHkDYnjnrcvJdN3gwCZVZZ6eRAm5TUB8LfEJwTb/XKDaw//I6LuRX2svvrqf3Ft9auu3I+yCWOIsIxRh7oSDkGRRq4ptBJ9QMysOnH/iUQikUgMgiSXDQCZor6JGRRr6C04BmsZwWIiDdBUM5nh4D3nCFQTCHJp8W+ubiQOMUA0qajIpLjKeP84EkahE19JORUjqYz9gCuZckcNds9IW6f4TKTF75KxEFrE1b4IZCcgc4iMe0DSqbn27xfuyWLnzlNXqn1PcVQ/iDZVTjKSdSyFJdRDCNSZdUotNN8OZVNnMr1jqafZAu1nIuSNQ7Ln1YmwB33C99pxUKKfSCQSiUUbSS4bAsJhvUCDszg+8X0GZoQE4bMskszobbfdtnzX9ICNPMmk5+qlyFk/UwIK5ZLqhmC9/vWvL+7wHXbYoRAp3w2qTCEdkqXEMyKA3Y7nPnePlEPrkSJvEyULIeOIIHLuGpZV6gfKgcRKSHE/9WxziqR2oM5RUGWBezORYyQmCVMIRIKLhB6wDyLtHM5paSITglEklu4B0VbHnepfG2pLr/uk0lK6KeHajxKO8CfBTCQSiUS/SJ9XgzBwe7+zRAlu17POOqsQHyTFoI3keBPLMNYTFLPIbYtIOD93t0QjSUPHHntsUTAvvfTSUjYq62SBaFEivYWmVzyrfSSKUHQtUWTR7m6gakqOQoQHibuUcIM4WsC8nqVPPUWIghAqg/IikeIvLT5fh7qzBiQgltzliPlsSOBBsKna3oLl3roB+Rd/61Wg+vLpp59eYoMtBJ9IJBKJRL9I5bJhUM+QGCSJgsnFKxGEi1rcH+UM+avHBk4ExJTiBBOpjFTSUE1lzlNIZZFze1suifJGEXTtQdXKOpTb8f2cwz6IHdJCKUT+uJWVtR32Rb6pZn7nuu5HJYx6RgLFsLa70xFMSyhZo5OqS7n1yk3vCkcgA94KZVFz9eN7Kw9YMopqF2rmqEKbUbURTGRcn+ymYIqrNXmQlMVNbkKgrtQxxVq8aTf1OZFIJBIJSOWyYSBG4vYk1SA7EnjOOeecEu8YZKtfYglIE1exmMKJ4LqIAWWKUsWtzA1uwXDkDslqvy7SKtFIjKhrcEs3DYokVRXBpS52W6ZJ2aiiVFUqL+W3HyDs6oZCHCQ84JyIkPtDjtSHepDJj/CDNkG2bEF6Q7nkErag/KhDHahXiTvqCcnvpmCqD/tKbNpuu+3KGrEmOMI6vJv/tNNOKzGZmVGeSCQSiW5I5XIIoBBS0AzgyBT3qphISRMbb7zx+F79AfmjNiFpVNFuQKQkDckEt79XDCJbyASihDgiYRQsapQySWqxtiRlSgIQ9zKXNBLoOOek5E1FqYpzUACdH8mjovq/03ndr/UnxQiKTe0FJNG9UNkk63Qig0ICqLoIE5KL8Ee8pXpVV35TLsSc21x4gRAGiTyzId5Qco46R8bVFSLdLcEKqO/uXWiDCZG+Q8kNBVo96d8RW6udE4lEIpGAJJdDgoEc2eGStRmMKWdiHgeBtTspaBMRy4D3ehv8qZ1iDJFEiiRCxyWMSHIJn3/++SUeFMkSC4l4+U1sneV6ZHgjeQgDYoFo+RsZnCyJ4FIFsY5IsGWaEBxKWTsojQieBKleQC7dGwItIaV9mSAkFbnUBrLjKW433nhjIbqAHG200UYls9+EwHUpc+IvufC56mcL1LX2k6yDbEYIx0TQ/yjPCDiCaakiExibiQgXusmD80ylfyQSiURi9iDJ5RBBGbIuIjKF6FmE3GLrgyBcvQbtXgM3koVcxusXkUbkkXqKDPiNQul3ZRPXSEndYIMNykLsyDAViqIp+1q2+VVXXVWyvRERrmNkbLJwvOsqE9ULaaby1sG1T1lFZCTf9AJFWMgB0ihO0DXq4F5Hmrl2xVUiVu7HceC+vKVGCIOyUWzVHTWUktkewznKQC4RQEScCqkNIompF0wOKLkIv7pTr/rbTTfdVJRvZBWxn0r/SCQSicTsQJLLIQIZRJa4YBE6Ks/aa689/mt/oKIhAtzayM5EsK+BnmqJyCJGSJX/KaeI1Fve8paygLssctnkMrSRSrGZyKYEIG/rQSKQBSRPljGyhaQqBwJHmR0U1C1KIDUM4XMObmx1FLBPkEsZ3N3UzUC4a7lq3Zv40jos/4RYO4/7EjfoXoQOIFrucaeddirqm/MglosvvnhxByO/vp8t0B/ds35h8kD1Vfftam8nOE4dai+hBUIWqNoIprcw+QwFGVFPV3kikUgsukhyOQ2gGFJ6kDIJEv2AK5oaR/FE6Azk3LQTgVucSopo7b777iVrHFGSYIQsvvOd7yxrOVIEZUYjARQp6iHSh3QgwJKBZEhbm9Kn6yJxzu8+kBKql2V+erlV2+E+kEtJNUiJ410zzoOQIHjIOHKnzhCbbuDGRpSQZ69ubFcur7766uKKR4aQT8syua7yu29Eac6cOYU4uTdEnMseiZpNxDKgft2rcAGhAcIfTETUfy8y6Hd1IuGH4ilByITHpEXoBcVbXQvLoADrW6lkJhKJxKKHJJfTAO5l6iUytuaaa45/OzFkTHujjwHdYB5JMBOBckS5lLThLUAIpVhCn5YlQjIRCcSpV5IKEui64hjF3EXsoZg77nbkkOqFoPmciADWEQQFoURIEGHKWf3exPIhs/ZDbicqK+LN1e+ekcd2cnneeeeV4xFqBOrss88uyxcB8rryyisXEu4+hCBwjSvPbFfe3COSTSV27xTfQSYKCKrJhz7l07EIu8mQ0INIyvK9ffWnRCKRSCwayKWIpgGIIuLS7+BtkDY4W5CdqxYR6Cc2LmLqHM89aXBvAsiB2MxjjjmmxC0imggz17rXSiIUSGK/UA/UUBnaSA2lsg7kl7qJ/LQvL9QJkajSDsciqa7hetYaVSexv+uIiUVi1ZnsaGEB7nc2E0tA9qi5Ji2WGZJBrg4GhbpTZ0cccUR18sknV/Pnzy/91XvKLch+yCGHFOWe2t1PWyYSiURi9JHkchoQy7b0Sy4NxAZkcYEUPURA7GQvIEQ2gzhlcRDC1w8QPouzn3nmmdVaa61V7uuggw4qb3GxSPmgQOZWWGGFx7zPGzmhQHLZ9iI8iCKVEamuE8J6HVDmnEf8JeLIXUttRTqFCiBIFNBFbe1G9S8JiuorXldIwFQgzGLHHXcsfcFbfsTymoT4TtKU9kyCmUgkErMfSS6nAaGWITH9gBIoSxu5RLS4iW+44YYyaCN0vSBek3LZDyEdBO4BUeN+FtN5+OGHF+XrjjvuqERXzJ07tyiZkYndC91cpsif+E/n6UVGol7byaU653aPMosB9L/z2s811a3zc5Ufd9xxZTmmRQmhIAsNkEE/yGs3OwHJlzVOZY/kqYMPPriEYlgCy6tALYNlWahEIpFIzF4kuZwGGMTF8tl6ASGUECGuEYkTm4gI+e6yyy4rpBF57AXXRKyGAWSN4mXNzj322KMsY6Rc1113XXXGGWdUhx12WHXCCSeUZJp77rmnLNweyqD9/I3ISKCRuS1RSLwo97h4SOWWCII01gljJyCVCKq6rd+vehTn6jfqr9AEdagM1EzJKNzCvre2p01ZIx5zUQGyLYEJGUf6+p0YTARtIp7VSgSWubK+aLxjXj17Z7m1R9V9P305kUgkEqOFTOiZBoj1M2gjNCuuuOL4t50h29Yi5lRK7kQuY+5oZAx5E99G2eukgloySLY4gvS+972vXK8fQjsZhCKIZFK/XIeqKnM7FmaX/CNukhKLOHq3teQb5RRLisyJzfOJXNofEXWv9pfNHDGQ3Ygyl268wUiWu8xl8N31119flEnkCUldsGBBITQ2SUoSeZTPgvIIr3uRXb8oZTgjgupOn+G2Fi4g8awpUDItc6Ufa0Ptqs0tlO9aJgHat5+JRCKRSCRGA0kupwEychEsA62lgLpBXCD34UUXXVQUHRnf3M4GYSQJ8eLe5XakOLWDAojIIlZiI8UUIg/DhqxyJNAi24ghdVLcKGVS7KjsYfeF7NksvO27WNjdIugIh3U0EWhZ8v5H+BDGIB7ISXvcKmJEJUNwkfD4XR14Ew/VUsY74nvxxRc/Gioge1wmOhVNvXLdrrLKKuVNNPVrqHeb9uhGcEcd+ghCKSbVPSKDTfcbbRjrhyKx1jkVQqGfSKxCMKOObUk0E4lEYnSR5HIaYNCUMCHBxMLl3UiKgdaAS8lbY401irvZoAsytBEtJNUn9bIdCBnVkJqHXNpnugZpZASRo8xSALlZKY+RVIQkI9fi8qiLCClC6F5sSAfFMFznlDQZ80jIRz7ykXIuxzumDnXpnAg4Uhj36/qUUKRJoom69bpLQEgRSWVFNsVeyswXeygEoV5nFGdqMrWTUtut7UYZ7td966MmL+q5fUmnpmDCQ0k2ITC5sDameGJxu+rapAnZnI5JUSKRSCSGgySX0wCkhDrHVexvZAohagf3LOXOwCsL22cMsoiTQR8p8+n/usIGn/3sZ0tiBiCX9psucuk6yorkIQcyhZEIpJjreb311qs233zzkvSzzjrrlMXkJX0gdEgeF7XM7XgNJQJIuUQKfVIXkWf3hwghzkG8Xbtd7VIWdfXKV76yxK0iiJdffnn5jTKHXHKNU4HFtlIutQ3FU2xmEElufnGC1GTKqM09zjaoO8QeIUfyKLjDgHbRJ9S7hfyRSQq3jauceuoZQHQRf79HOycSiURiNJDkchqAKHFXU+EoctZ3rA+YlEbk89xzzy3EaZNNNilEq67eGPwRUuogkoWwITn1+EDEi3JJrRNzGQufTzfcA4UKgUDskFxvzxF3h7TEW3/EhCqrfWz2r78ZyOsfudstmePeEUQEHflBRtSlelQn7UAMERO/KQ9FjnLsHEFkfU8x4/am1CHrQhi48CX7aDdt43piRGWbc+86r3uabdCfJFiJjRVKoG8NQ6nVr6nX2lj7a2/Ktj6O3HoWKNU2Kra+NFtV40QikZiNSHI5DbCQ9yc+8YlC/gyW6667biE9BlnqjBi0Cy+8sLzKkKK30UYbdUzYAQMwdyKXsQHawBuQCIR4InDeBLSwFR9kBWmg1CqrDUmYCOoEeXMMMirj2CsaEU9qJcKHdFC4ZDdzV8tCRjbVMwKCFKmn2IQl2I8K6g1G6tcbiyhlFOIgU9zjziMpyu/Ip7JQQP1NxXQe56dgzjZFTduoWwRbvXVT2JuCtla3YjHVv76ij2gH8ceSv7SR76nN3Z6JRCKRSMwsJLmcBlDHJKkgMcgR8kepQ04QHmTGupbefmNxcgPsREB0HOszyKXBWEIMdY0qJ7nGtRY2QkHk4u9FLDshjue2loSDfLtvbnJqoiVtuLvFZcpCR4bUCdIu3pOrF/mUjX7ppZcWl7eQAUqqpYqscYk0UjNdw7VCRQ3lmEoZr8GkGCOx6j/UttkERNxkh3qrvqnf06EYqmMhDPruhhtuWPqLtqI0m4h5hal2TyQSicTMR5LLaYCFoy0thORQ86hiXL3csNy8ft9+++0LIewnCcdgS/Gh8AQB8vo+15CtbXCm9AxTdVpYcE+vfvWrCzlEHhFERNLm3qm611xzTSHa6kPdnnrqqeUVh4gKQkg5jsQg55NljzCKFeUOR059X28HBCtIprpFlO3Tvt+oQ/8TdyqxDMHTzyYzKZgqKPwmBBKzdt5555Lw1R5jnEgkEomZiSSXQwQVCOkRS4mEzJkzpyw8ThES48dVTnnj9rVEUb9ZsohOEJpQlcSqcYtbcsc7vylw06E4TTfcd8Q9IpleH6nuuM/VHyXYWorUN2TShjiKuaTkWtQbMaUkex+2MAIhBvah+tofuUSy2ttCfTqHCQLlUjn6aa9RgvtRx2JNqeniXusq7nTBpEv8sDrWn6dLQU0kEonE1JHkcoiQKMK1x21LeZk/f36JL+N2tdajrFjkc968eSW5BQHtF2LRKG5iABEtmeKUOuSHe322KWrtQDoQdAqwpYa4VCWI+OTeVt9+4+5eZpllSowk0hmZ4dQ5BFQdUYAdi7wgl0gmt7tjqJXtpAbRoqLNVrLD/Sw0QwKasAJEW/+cTpgo6dOeIe2F6OrfsTg/ZdPkTVlT0UwkEomZhSSXQwQVUQKJQfr1r399WYKH4mXQ9C5rKpslcWyDKkOyemWgU90s3cMVLHZT9u3GG288q4llHQgegoEEyjqmSi611FKlviUESWwSboCkWE8RIUFGtIP9Y8kkoQqUUKBmcqs7txAE2yDEf9SBuCOX1EuEDpGLReqnC9rKAvsmS9G/lUWfF1trvVfZ/7FZrkrcsbYN9TWRSCQSCwdJLocIqqL3ayOYknis6WhZGzGRBkixf9tss82kEhUonmI4qTjI03nnnVf+dh3rRy7KQI4QIcomciI2k9KLnCAlwhG4XLWPNTatrYmMWvwdORWXKQnLG36406mh1M1FibCoN+QcmbvrrrvKsk/6lrqdjnqQfGVJIsTygx/8YFGWEUfl4A2Q0a6NKJq33nprUZs9E/YRp2lDNk0QbEk2E4lEYvqQ5HKIoPicc845ZeCzXiN1DCE87bTTSlyf9S4N4JMZ+Ch13L7cvJQ1gzF1TjynayX+DwiReMxYzobaa9kny+5Qkam9ElcsMYToizFE2E0ALB9FGTMxQLgWNZIi5lKIgGx89aZvTWYyNCguuOCCUv+WQ7Luq1AS2frecCV22aSA8oxECm+Q2GV5Km9hsqyXxC5qJpe+sJHpjhlNJBKJRRlJLocIKsuJJ55YlDOxfwgL96oBe9VVVy3xlwa/yYAagyghPNRQb5GR1YtcilFL/B8QQoSIIkmdlPyDiAst0DbIOeUy1En1ql1s6tbbYnxyt08HsZpJkEijHrjIuaoRTS5ydTVMXHLJJYUwUo2RSYqkulceLnuqNOKpTSj1ljASe6v9YrF8x1OoEWNE03H9uPYpoFZfiDU/9ROxniYi1FLnFDphCStxvJLBHKN87eETlG/hLwgwcu7TBNP3iLH7SmU1kUjMNjyuJQgtMRRYE5EyiQB6dzUXeGSQ+4zEkKnAoG+9x913370oObvttlshrYnuUGey9K1xKR6WAnz66acXZbkOhHLBggVFRXOM/cVnLoyleRYmJPXoYxRB5Eo9WfXAZImC3iQ8Fwi/14Vaa9NqAF6LitBO9KzEazutJSs8RNshc8ihxDdE1ATCUlKeD+1oEmGSYT/v87eAPm+D6zsfgul/f6sDn35DCpHIILsmJ0grEt4++Yhz+XQtrnrPvWvb18oD7ksMMG+GZ5hyTklnNxDPRCKRGDWkcjlEGJjOPPPMMvBYBNoaihSKIJVNDBxID2VNPKEB1LI8BrtEd6h/yheCQIWixnG5yjA32Ae4yQ3wVC+qFVLJtT6diS0zAYgQ4uPeETDJTtYUVVc29dIUCUK+KH1ilV3LtREvaj8y1k3h05baxTPAda89PW/W6nQOyXUIpBhSpNEED+GLJbys6IDMepZc1/1RGB2nv9SJJBKpb/gN6USIqaXc+JKQbM7zjW98o5xLnC8CS+FEep3b26X8TgFF2JWLQkpxDZUTWdb3lFU/ZDNS4UwkEqOAVC6HCMollYQSseuuu5ZEnqbBvWZgPOGEE0oM5wc+8IEy8CV6gxp36KGHFlIhk3+rrbYqqlz7AO5362Nyq1IxuWAXxUE+VMX99tuvuv7660s/EwMpJpLShoBNlWQiUmKUd9hhh0L8ETvxllRTyqM2aHc99wMk0jk8K4ib54Y7HZGTcOeciKnYWqomMo3QideUTNSu0Ap5kXCELNofIeYmp5wipeoCsRU+4BwRz4s8hyqKkHKrI5nxHnWqKNKqnl2T0qq/2dQxgovQK2+qmolEYqYilcshwmDBlWpAoKYYHJuGgUg2L7VEPKHBMdWN/qBdJPOIJaQ6+fttb3tbUbrqQCQM/mL4ZJYjIVMNZxhF6FfuW5wjlZciJ4HGmq0IoJhWBGoqQK6QS+EKlDuEFhlD8AHBmky8J6Im210ikOQuCiFSR7Xmrkb+xHa+733vK+ui+s5qASYgyGX7agEIpOebaiujHRm1lBXF1DXEWMczr79w66sf64WqO7GksQSWic2mm25a3nnv2tRRfQ5h1e/i9bDeMhWKsXtAfhOJRGImIsnlEMFlJmaPWmFgk9ndNCgcltbhhkMuDWqJ/oAoIUPIDCJDSUJmOmXbIxYyx9VxJyVrUYF6UGfIFNKE7KkXcY0ImzpVP5OFMA/ua65iqiKE2uf8EmvEUSJ1/b7RCqh8yk1FlPgjqYvSv/baaxf11dqwkuEQP0TTBIP7G2FEDLnm66AcRmKR35TDMa6B/PlE/nxnX/VS33znd/u6nvtxPmqna3qOJf0hp86NZKoPdWAi6ZnnUgdktL18iUQisTCR5HKIMCBSxbjhqBRUjaZhrUbZsA888EBZozHJZf9AOAz+CAeFipJFMTJYS6xAAMCn/bhUKXQSgHwuykCIECH1hIQhPki69UTFCSJwyNOgKrrJkhhIBMqxzo9EciOLWUSubEJOTAYQMkS/X5KpLbU3EokciyO1ugIl0XWizbW3/5Fn99rugkYQg0Q2BfcQqqT7VoeIrU05vSbW7+I1TSa5+imvnn2fSDiyq94GrfdEIpFoEkkuhwgD5W233VaC+qmWwyB+Yseoo64hMz3J5WBAEgziSJE6RFy4Hg3okf1rH4qmd8Qb3CWXICaLOtSLOpI1LsSAq5iCSXX0PXWTIjcI0TEh4wIWvyhWWZiHuGXucvGYJlPiHBEqG9LnOrZBoVwIna29jM6LaNraieV0QbmQZ5MZz7aQDaQTmdYP1b86UN8mRgg4gqmeQn1NJBKJhYEkl0NExIpxaXG1Dkr8DKi9VAgDyrHHHlsGXPFb7cvpJHpD/Rq01SWXLGWIm5y6hbQgGEIcJIQYvGUh2xL/B65cLlx1JZvcuqvUNi7yQVy26tmLByS6IFRbbLFFWfbI+U3WPFPaC+kXb4yEUutcm7IpDlIbBWmcLYh7NulhRyQj6YPqA+Gm4lJ7r7vuuqK+67cIpkmRelhYBDmRSCyaSHI5RBjorNGHqAjUH4RcIpaOM1hPpEC4hjf+GFAlElCREoODQkRlE/MnC1iyCjev77kjERvLPUmyQGSoSIm/hPrjYjaRkpAj21v9dYph7QbE6KijjipEEbkUBymZBlmK9TVtEqu8N37u3LmlfcR9Wo1BAh3CxWU/GTVzVMAmcNmzKWussUaZHFGOucplrMvmRzapmJKIKJ1JMBOJxHQhyeUQgfidfPLJRb2hNCAl/QK55KLlbqRYdFIvxXIK7JfVStkx4BpoE4PDwBtrGFLEDNDUYO5GLnPxg9YipBCJn00S/1ioQ33VepMy763bqI8inWIa+4Fn5owzzigkE7H03ERoAoLEJayNECukyXX8T6GjPFM+KXZUZ88dcsVV73eEzHlmA9iDqBMEXgiB8AETTN9R34V56L9hI6i8YmNNlNRFN7uSSCQSU0WSyyHBIGdw9Ro7CovFzQdVUqiRBmbqZX0Q4AYzWCI93ixjiRzLmVgLbzarNcOGwVayhzqkYFIvKUERh2mgplwavNW/v+O42UJapoogmIif/qlvqksKW3s/bgciKFFH+AH1MdZ3rCtuQapcQzsgSc6LUCJYSKylgcTEmphpOxM8WeaOtT+yKVbRckMmDbZe8Cx6H/19991XCJprzxRyxu2NdFvqyH1LNhNH7H/3qN+6Z6EGJk3unTpvCTPqsqWO3JcsfIlBVGP2C4Q0zIR7TCQSo4Ukl0MCI33NNdcUA7755puXTHEDWz8wGFNuDBoGsSAuBjiExuDg08CNXDrvlltuWdyP/QyUie5Q34iRARqJ1w6IpYkCt6O2QTIMxJQhyhyF077aCckZJehTVHIErikS4TzqAVlEbMQciw9E2ici4VRL6prnRj9GLPtViBE9ZMp1qPgyrl0fEZRUh7Rylbv+ZZddVtzostpN3sRsTlQuUE9Ua8chY9ocAfM9Ettk/U0Wro9o67/CNizArk4QT5MmRFECIFXT6gif/vSni6rp7VNijdW9fq5vI6JsmPpTd+oyQnSSbCYSiV5IcjkkMNTemoN0eIOJAa9fIDTi/Rh3g0IQFu5acVQXX3xxGQQM2ta6s2afODSuwMTUgWhQwaxp6W/kkgJkcPU/gmnQRfINzpaC0hYG71gKZlSSKNwLkoVgurcmy6wOqZdIjOdAzCTy3g0I22c+85kS2ypDWqb4IKEk7dBe4jV5DWyIp4mBbHTPFxWPS132f6+kI/Xi+fNMSpqxWQ5IvZmIqLuZ1uaIs6Qq9SgeFVnXp9kJ/ZRdiTLr38IK3B/bhXBypVskn7pJSdZ2SD+3urpAOJFr/X0U+noikZg+5OsfhwAGl2H2tg8LNe+9995FRegXjmfAERYxZZQHoOxQKhcsWFB+AwOE4H2D8CBZuYneMOBSeig33IbUnohZi9+QfN95jLSFQXvPPfcsC2CLC5zpoIAjSZQrC4o3ucSSOjnuuOOqI488svRhJHOiOkHWTzrppBJKYmFzanwTa8N6npQFCUKIkChtiBAiYNqtH3KkzR0X7S4r3uTOOddaa60SHyqxxnlnIpQfGVZen7GpH5MM7nCTAWqz/qDPI5vuJ8IA1BcFONYIFYJgMxlIJBKJQJLLIYBBtuD24YcfXjYxl4Msum3AZ9yvvfbaauutty5qAxgUZdJeeumlxbVlWRKvjENmKDDprhoOgpBwiwex9NgYmKnMyIaYNot/S/oR96fN1l133aIWGZBnKpAKcYn77rtvIXJI8SAqey9wQVPwXcN6jJJsupEv7/jef//9i2r2wQ9+sLw1h/o5DITiNtlnxkTPpMLmb/3CRNAzOZnXUy5sqA9qJFe/Pq2v2/zN1lAzvSLV31RMoQD6tUmDhCL/U0G1L6KpHrQdu2e/mUq4E4nEcJBu8SGAEbYUi5i8HXfcsagZ/cZbgngn6qQ1MmV/Cs4HRIBSQlEwoMla3mOPPUpcFcOeGA7ULVUYgadMUm5sBs5404s4N5u2kAhEhdOOXOpcsdrfADvTXKfKw32sjPoWEi02UsZ3ExCTyv2sLqxmoP66xQVzVZ9//vmlDN617cUDgzw3g2AqxBLcg/6gzZEoBArBstXvr66azmQon35AxXVf+jaiSJ1EFP1t0sEDw+7o99rGRFiMpsmVTx6VUD99J5HKZIHqLznO/iZl+p3nId3picTsRJLLIUASD2Jo1o9cUjIGMaKIySmnnFLUHrGUsYwLBY3hlunJOK+wwgrVZpttVv5OLDwYmMXGGnwlUhg0kQqESows0mQywL1O+bH5mxtSH6EEtcewxTYdUF7kwaTIhEh8pIQYhGmqfUs8J3KJaES8XyclFwHjaj7vvPMKyRFSIhZyuupgslA+9WcZKwpeO3F2/+pUm5scci2r05l+XwF2S3sh0UJvllpqqRLjjWRqSyTUZMSniZX719f1fcRSKISYTRMXCYjIp75vY99MxMTaOkbfV5e2RCIx2khyOQRISrjllluKsdx+++3LwDMIGGHLsSAb3N7cTKGAMMRcr4y95YfEOyVmBhAG5MF6gwZgkwrtxaWozST+SJAQ7mDApUBTcyyWz71KPTTIIpoIHhel/5FPxCTIJxj0myIozkVxs0aq8iIE3LwmNVNdbsc9IJfUK6olUtLJbeze1NPVV19d+vZsSVBz71dccUV5YxGiyY1MuYv2FGIB6ngUCKcyIseINLsklELYj4Qh65KaQFA6/c5e6VviNf1tMmXiLDxCQpS2ZiepmkinPh+T8Ag/WRiTrUQiMXVkzOUQ4HWMhx12WBmYzdjN6geBpVO4Bc3gKTkMNmNrcJZ8sfvuuxd3FZd4ksuZiUj+MGAiiNRsgyrVmapDsTRIh1JjUPW/T1sMpL7Tf7jekT3qKEXPwE7haxLKjMiKGUYCIn4uEsomAwqV+OP99tuvuFMl+HRK0kFqEbC99tqrkBUxoBFrPMpAIK0oIMxFTK721G7qVn0g295qpF0RslGG/uN+kWefCLTvtK0Js8mUfmVC5RkQq6yv6//qhJvdJ6VUKJEJ2lvf+tbS38WzdgunSCQSMw9JLocASTfIpdglis2gWcOyUHfaaadidL3ejpFmdHfdddfiOvSbeDQD8ChkJC/qoL5QbQyykiSoeYgngul7qmW4CsUoUjDth5gC5aeeQGHzP+LHDW/zd1NQNtc3ORKDNxUSK37SupUyv5Ub0RR72Q4JbOItJatNJgluJkN7cgFTqNWrNrZmpnbX/giYmN6ob5NIcdY2dSDkQt1ph1FQ79yP2EpqJGKIQOrzkSDkb8QSCTXxijcJsW3CB/yuHoRmxL37P+qn/gz4Lkip38QKR1w0+5uENJFYOEhyOQRYeuWII44oRg5R7EQAGVlG1QyfG7UObklE0sDDRYhkmsEjrJRQSxtRf2TWMqCJ0YPHzgCrH3CXGoyREGTMd37jHo/H0982+1B/qEDanppp44pcbLHFyqSjqWScJqB/WyrL0kKIkTUmLdujT9chq/zEE08s5MIyXhT5idbEHEVoS8qw9pboJd7QJzKFZCFfPpEu9WNDnOqkirqpbrQ3+yCUgI3gyRD7iNgFOZvKpGAqMJnSj02WlM09uVd9XJmCSAc5NJmJGEyEW/83sdLX413pvlcf9nd8nAN5DA+A/9WRMCSk1GTMM6IM1GHPybASxBKJxF8iyeUQcMwxxxRyyci1r+2nug0et956a3F/26c97NVbQCg9jC3jiEhusMEGZR3Cm2++uTrkkENKFvn73//+YkQTsxtBSmwGYTG9CBslDFExkNvHMkIWC+dqRT6oN73gOMo4VdXAG4N2O/mbCm666aYSH6zfn3322SWesh6HjIAeffTRZckiSSH6OKLUNFwHQUfAqGlxnzNBDUSoEE0hCYiYZ9/f2hf5UnfKqcwWo19yySVLm1F7KZwIOze7/mFJJ0RKKMXCsg8Ipn7lU5kkdHGN68NBBpE/EyE2Tj+MV1bqg+rDceIxxWXq8yZcJtkIpb/Vkwx153KvyKq6cg3Hey5cQ8iB+qLws8XIpv6lLhOJxHCQCT1DgLhIWcKM61ZbbVUMHDCgBjfxRojhDTfcUJIbDLYBxpGLUKwlY8mFuO2225bBw7HIquQQxnSZZZYphjgxu4FUIH7UKIQRibBxmfrOYK3fUMIROQMu1c++CJV+VydQ9b/1KYO043xSjBCZ2OxbjwGdDJzXhImiJmkIieDyDHATIxBWQkCQJYY0MfAjkeoFyXBt6hdlVD0hZkiK66i/hQ1lUSdiMcWaIpCeeZNKqu8qq6xS6g4ZQ8ztKy6RsoeAamuqprheE1u2B1FbWKEF+gvSR6lEHnlx9FVtgURrB65wr9I0mZD0pA6U2f5IqU914Z4RRv1QWIWJ97LLLlv+5xliJ3l6JD/aX71QMPVf/VsIApvpWIq/cyPd9XbXVzwr6s0xPh0PM6F/JBKjhlQuhwDG8rTTTivJG/WEHgM3l6blg7h6LLC9ww47lAE1YAkjx5qpc3+/5z3vKYOxQdBsXELERRddVAYeSRKMdmLRgkc2Bk6DoEGRkqOvycC1BIxBHAmRFIGYGHSpNkhnPXaPmnTmmWeWLHZEDCEwyBvQLXVlIXivTTRYTxbIpQz5gw46qJCC7bbb7i/iLvVniqb7EFLS1DvykUmkFnFBMJAR9RYuVslDa6yxRkkWmcnQ3giRstuCuLkfpNlv7IMJCBtD0UbkECjEayZAGYO8IXI230VfRjiRY5Nlqi3PjvVDvVtee4nFNQGSGMeeuk8Z5/PmzSsT9HPPPbd4c+LcrmUTOsAO29cExm+eAf2bumtiLy5U3XHbu5Y6BQReuIH+n0gkBkOSyyGAO4sR5NKRdMNoiqeiKnCZIwESFubMmVMUCjN0QBDEnXF1USYNtD5DxUEYJDuYgXORI5fDcB8mRg8GTQoWIkcJpAzpZ9QhvyFrBlUqDHIS5NKEhZLHBWk/8JvB1sQF8eJGFBdMQaMsITaDAAlGeMRbugaCiTQEqPtUfGsoWoKL0o84TQXu29JPyDbygcwiCoi18jB7yAWiol78j1yb1KkPpMw9UxIHvd+FiSBroK2nWo/Tgah7ZdU/xJGabPAAaQckMUJA2FMKpXY0afB2MvZR3/L6zXYgs45zvAmGtVy1MdvM3urPJk6ubV/liPrzDJigscEmRtThVDETif6QbvGGwU1FnWQQDaIGZy44s+YLLrigkE5KkkWiDbB196CZPEOIbFIsDW4GvgDDZ31ExlccEVVqpigTiYULgyPVxwBofUikCCmkVhpADZT6lpAMqrmF3amWyKjB1CSFgiMuTYyv2LZQiLjZ9WnqkkmSPqvfBUHthFDYbMgZwqgc1CjPhP+RPO5KqpTymXBRnyY6bzuUx2TOvSAjJnBUL8v/UMBk0SMdvARiUXkBkAXfe86QFPBsWSpIYpF7RTiovSaGo0DQAuoOAYpJxChAObWDfhKEWF/Wz7QR8qmdI8Oe3bSf2FJE0XHCB7RrO+ynr3oO/K7/cZtL8BFm4Dd2V1+MSRhV04Z8ek48L/V+m0gkeiOVy4Zx1llnPRpQb1Yt49GrIBFLAx6DSZ0xgNeTGgJcMwxdPQkowMAeeuihxYXJXZlu8UQ/MHhSMiVVWO6FSqkvhVoUgy/ChXwhqAZZ+yCWFFATGv8b9E18uApj8DeAG4j1dfvovyZXBn3nRlKR3bo7Xpm4LPVhpG7llVeudtlll/IWmH6ACCC7JmvuybI31Cnk2T0h2Igq0tGP2soVeskll5QYQO5kcZ+Soxw3KiRtNkJ/QvZNqiVAWtrtpJNOKsRf+NHBBx9cJgLdlriaCPoo8mgSoi+aSGlvdtmknoJtoqJ/6g90GJOuRCLRG0kuG4JqZJzWW2+9ohBtscUW1SabbFICzk899dSSpMMFSQmpx2EOAob2Qx/6UFls2qCZ2eKJ6YLB1wAvrANRpXQaaC19hHBKxhHriYSaIFEubbLWxTVKSvM3FybyJ0ED2RXe4bt99tmnvM2qH3jWLG9D8Tz55JOLakn5VA6k2LMh5IQK2y+cE0FWlnYiiggjs/VP+4fpRD5t7suGbIcCl2gG6l2/461B9LjGTWY233zzQgTF7a6++uqPKtFNQPsKrRCXaXIkNnn55Zcf/zWRSEyEtH4NAbG0Ph81RSYvJYZB5MYxu6ZWMohThYENDIBNGtJEYiJQKCWeSYwQD2elApOkAw44oLwpCsmjMCGQ9uN2lFTCZS2GWLwmFzhSCPalwptwSXDzvPQLpNVzJomDUmnChnQcf/zxxU1KYaJsDQLkUHk7KZzKKNyFaiY21LN8xhlnlMQ7G9KxYMGCsjwUAu7eEJ94VhNTB6Ie9o7KrJ3E0mp7ttck3sSmSVA2qfvAlsdkIpFI9EYqlw2BWsMNzlVDtfzABz5QDCAXpPgdg45B2cAjg5XrcVBQLhFVwesGZEHmFJJEYjpBmUfu6pm1QPVD0ChJSKS+r69zK4rtRPi8CIDL2kTsgx/8YOnTJmNUJ3GRYokR2brqh6Qha1z0lviSjIG0UkopoM5HAd1xxx0nlXBUh6Q52cXIiutAJHrEFhnPyhWqpeeQempTD+rA337ztxACcXs2IQjCWZCjCCtITAwJWqecckoh8VRuyrQ+Qr32RjSubN9biaApiLW8+OKLy9JO+mi3V5cmEonHIsllQzDQStQxWO62227VzjvvPP7Ln3H66aeXzSAjy9HAMiiCXFJP5s+fX9ziicRMBTczNYniR7W0zJbkGs+ASZb4RmQScRTeQe2UhNSeLY7ExVtexMFRqiik4jmdH8HktrRQNmLnnM6FyPVaQon5czyyKlaae18Mp/UQqaImhhI5hLH4W9nCda6Mjg8TinQqJ/Idy9og4WJQlbVOKJEhZYt79bd6sU/sR5VDTBcVDwWlUF2qj/oEQV1ahujAAw8s9YjsReKXCYfl3CRzIZyWl2rqVahi5CnU+q2l32SqSwpLJBK9keSyIVBpZHczbIhlfWF0gw5SSLmUJGC5IQNMHZqBsZwIEXPJ0G666aYlGSKRmOmgBlIBua0RTWQSuaJkUiy5nCXk+F4fR/YQDYhYSiQM2ULCJB2JfUNIvVTAucXjSegRG+o1mJY1kv2OsMU5fFIJPWcIH5JKiUReYumiILrUxUhGsoSR5xrJ9NxGbKdzeW6RX59xLqSSPVAm9+Y7v7kewk3tRUK52/3teMSV6iqTGSlGshFM94tgIrSuq0z1TTl62Y1RgXqSEa4u1Xcov1RkiZLsnom7lTZMJkAderMTRVOdbb311tXGG29cfpsqLGMleUj/EjNs8XZ9IZFI9EaSy4YQ5JJrjxESAxaguFizkuIYiTj1TPEYmAwyDGo3pcIg7TyUT+TSTD6RGAWIk0S2dtpppxIiItnGa0wRQQSJwkcxlOSDaOrriAWih3BZRkYmuXASz0gdSAnlykLtwlIQNhO6WF4GKUUMEThEzXmRSM+sT/sqAwKH8JoYIr2TSbrrBqSSHVAH1FFZyggt1ysi7dmPJKjYlN3mft23ekCqEC8kB8lGQJFcG7UvPql/7jM+A/E3m1PfXD9IciD2rX/a6tdoElRpaiHijUAi8gi5CTWXtPttDynSdvoM0qkPUS/t3wRMNrjirUiAXFqPtdNyR4lE4rFIctkQglxyn8hg9HdA3I6Zt0EPseQaNMgFDIKyybnmLGHULRnBLD3e0DN37txCLuvuo0RiJgNhOvbYY0tf18clAoU6hUQhWTb7hVlCYJAZEy5bO1kCpMhxFE+TNAqmeEwqKdWJe9s568cGkZL1jrR6mYEsZIolMopoum5TcC33GMQx7jPuFckN4mlTZhu7gmwpS5C6+uY7xDiWexIuQPlEpKme1E1xsPYLYghImfqyhZJKNfY3xPXi/K6lrZxPnSG31GTfNwV1YVLhE2nWXrw9EreUy1JVyKP7CbgPkxLeIuRU0qQ+1gRMWCRvCWcSchFvj0okEr2R5LIhBLlcZ511SjxkfT00M14uFioNYshVF0YekEuDoVmyBYLNkjsZbeTSskbeO27JI0lDXGWJxKgAYUIgEJ9wbTYNape4Ry7yIEyhDPoEzxfygkTyIiAzSBMC5fvpBhsQRM9G6bS5F9+7DzYGgeJqV4+UOvfElrgPpMsWbnv3GFuQ6jq5DrLbTuzBfrGpj9icy7kRS/VlvVOEC0GP+NGpIEi/MlEkrShggsATJHHHNeu2U11xibOdjrX8mxUMmgDCfc011xSxwITDqgAU7bS5iURvJLlsCAw9Ykj9QC5lFTLWBgJkkUuM2ihDth1m315Ltuuuu5aAcYHj4q/agVxa8sXSLsglI0pJSCQSvYF8BLlEUIJozXQgfIgmdVNMIlvjUziA3yJ+E2lHQhHr2JAvdqgbkGrudhn33M1IqnOE6x6h7QZkklLK22KiQC31P9exz8muwcseWtgcmRRn6U06ssCtCNAOEwgrZ0gYM3m3nwl+UxDvuc022xRSv//++xfymq7xRKI3klw2BMbeWn3iocRcmuEy+tbBozRabBp57ORWCXLJ7cPQ24+hNDBoHkqBzeBhEWtvEtlwww1TuUwkFnEgy0gmkuU1s94rzxbZJBYhmFRRYEtsoUgCF/prX/vaojyKaWRPHEctlD0vJpSK6BxCDupbqKo+kVxk07nYLucT52qSbKNU1xXHbkCEqbI8PdzQCCu7yKa22zqEWznFyLKNknl23333QmybAte45bOQXG+mco1cSD2R6I0klw2BQfYmEtVpaQzqJYXBK8kYektk2DqBoRaoLoaSgWdMGWjKAaNNUbBRFOINPQLe7d+e3JBIJBKdgCQGueyH6IH9kUekNRTTIK5iW8WJUzepqoiuiTIiajMhRvx4WZBNRJGnpZtijFi6hnV8rRksLl1cruxvy0vVoVyWs+LJMdm2fNPee+9dVMY62E/lt0X4QIQM9APxnFb3sJ6mZE3K6KCvmUwkFkVMf3DRLAaDxciaRTPkDBpVQRA6w9QNDLKYSyqDGb6YTMbT9wxuuPJ8MvIMt2stKuvfJRKJqQO5iq1fIIJIHvVRHLm1fOfNm1cUQsqiGHLv36Zy3nLLLWVZIF4VbnKqJgVSzKLJsOSc8MZ0Alc8z4wJtGuuu+66JUGSN6gdSCNVFbGkYDq/kKR2UEEjRt3rRRFXIUr9QriBrH7Xs9QR25xIJHojyWVDYISRPaRPUDujZNbre4k+E8XpIKHcLmbtZvfcSc5DxXRcrImJsFILfLpWNwUgkUgkOmEyNsMx7BEvCdJHfTQJZpfEbPKqsFkWrreOr2WBJL9ceeWVJd7cfsJ+rJjh7WW8NLwwASTUihpe22k5KbZNWBEyKJ6z0yT6k5/8ZHXBBReUyfeyyy5bXkfaHqdusm45IUk5SKEF1yX+IK9eY9oLykWZtVC/64j9bNLlnkjMZiS5bBCMsLgjBli8pWQehtcyId0SbxhAs377isu0iS1CUGUoymTlygGkEgEN455IJBIzAWwfd7NsbiRMXKIYRevxCgfi2mazvPaTK9vi996C5O031julalJAEUlqpRU2vHKRPW0HLw9y6DWdlkQSj+maYScDknAQQ2WjbCoPUus7HqBeePDBB0s5qa2R9FRfnziRSHRHksuGwfggf1zaCKaZdyciKM6SusmAmVkjoNzn1lNDIrl6xDXVg/HNnh1jX0Y8kUgkZioQRbGWyB83Onc524VgUioXLFhQEh5lhSOKyJsYTYRUcmQ7WWT/JNhwhVsrlZvaOZHRTvYQkeQVolpaycO+8W53ZLEXXItCijRTRx03SEhBIrEoI8llg2B4LL9hrTkuJAbPm0g6LcnB3cJtbhbOsDJ84pkYTMQUsTSzF78JYn4QTnGXZuuMdCKRSMx0IIXc5quuumohjsieWEyLnXujEk+N9TIt9WMZtvrbzYA9RBTFWB5++OHlTWdc7VzuXkrRzYvDRrK9sui9Zccnr5KM9m4vqgiwtxa1lzSE5HrxBXKZSCT6Q5LLhhBuIcolY8mYUiIFs5stt4OBlPXNcHkDhSxExBKch2FkALnGQfyPtd+omuIwnT+RSCRmOsQ6cn9zU1tFgzoZRA1JFKcp6UacZaeJuEn2wQcfXBJ2qJ5eoWtxdQk/E0EiEFWTLRXruf766xc7LQa+V2KOpB/LOwGhwDER+55IJHojyWVDYLQolxRHcZT+5h63CYZvh9m4GbcgeDNppDT2o2p6fzhXeLhhKJiMLBWA+yjd4olEYhRgAm09SpPoz3/+82XCzVXuhRHiGWWJc1+zoWLNeWjERR5//PFF6bTu72c+85lqxRVXLCTU8ZYmqr8GshOonewqEnrSSSeVuE5rA3vBRS/3tlU/hCDZj1jgHqb69qFEYlFCPi0NgWFkhH74wx8WYxnu7G4QgC6+kovbcY4HxhaJRC7ry3ZY0ogLHSmNpKFEIpGY6aASSmxkw5DDj3/848W2mUyLKbdcEPLH5S25x8Zl7r3eXgHJ8+PNOBYw95Yenhs2sxuc84477qjOOOOMcj1xk7w+XmBhOSVrYvYCgisunp3NWMtEYnAkuWwIZrVcOma8Mr9ldU8EbhZbu6EzW0ZOzfS5woNcmoULMGfschmiRCIxKhDaI46SvUP0jjvuuBJrafF19o3N80pbiT1+u+yyy0o8utAfGd6US/GVr3nNawoR5WZHVDsh3liEmFI7kUrnsmzRJz7xiWKf+wEl1USe54l7vZP3KZFIdEeSy4aAXJqhi5dEBHstdWEmb03LdpIokJxRY3T97dMm85xhtfZlLkOUSCRGCVzgkmLYPbGMPDzsm3hIm0m2mEaeHLGX3tBjrUyx6NavlMxD8Tz99NPLepmSIDuB7TSxF+MpNvPyyy8viijbfOqpp5bz9AM2nLrK1gpb6rTWZiKR6I4klw0BSWSIGCEEcyK3zUSIhYoRSm4ZCTw2RtO5GelI8kkkEolRgTjJyO7m5kb8vvjFL5Y4TOtWIo7Wt0QmqY4WURdnSfH0hrOddtqpuLnFblqKqBPYSqoj+4lQuhaPkjUzfS9mvR8grzxQFolfbrnlik1PJBL9I8llQ6BcioXkPkE0J3JbM3zdgFwKHufeMcMXP+TTm3mQS66hVC4TicSogafGepHWvkTeKJFc1UcccUR5Ow+3OILplZJW00AwhQhxn7OB7KaYSbGXiy22WEmctMXrcYHtpIR6k46EIFnihx12WHXnnXeWpd56rbJBTaWqeuWjCb34TmsVp1s8kRgMSS4bAnIZyiUj2I1AIove+uB1aJ3ihkL5ZDAZTgbupz/9aVnGg4HjFhcHlEgkEqMEE2eq5GabbVYURGqlDG7v+0Y02USTaHGRbB4VMibqjkVOeXXs4zWRliM6+uijS/xmLBsk8YaLXTa6a9lXTKcMcfGb3PLdgFha7YP7XFIlEmwpI3Y9M8UTicGQT0xDYABj2SHEkKHqhHiPrhm7GXk7HB8ElRuHgWUgBbEznDInJ+tyTyQSiYUJ5NA6lxRIi5qbaCOT1EbLsr3kJS8pbmy2DqGskzo2lasaKUUAZZT7vPvuuwuBRFipjpKGxG+uscYa1TrrrFMyzHfYYYfyat1Or5MEIUjOjegivBRQxJI7PpFIDI4klw0BubTuGnKIEHYil0inJYosBGyJjW7LFcVsHclkXK17+c1vfrOcWwxQxv8kEolRRHh4qIjeXhaqpL/jXeLsokk4zw5Pj4m2/yU0SsixTBAggF48ISbTepbIKnf63Llzizuc58cC7da5FO/JnnYCW+1tPGJAvaZSmbje11xzza5kNJFITIwklw2BQaIomnF3c4vHckJm2IxdvJGnDmqlzHDn4cJhQBlN6qVZv+skEonEKMPbdsRNIpZUQ65t7wy3PiV7Bybj3cKLYJlllqluueWWci7k0rGf+9znSrKQ8CFZ4tRHb/dpj82sQ1ynWE/LIEmWPPLII6v11luvuNUTicTkkOSyISB9FEUz827kUhwRY8iYcm93WszXEkbWZkMuuYi42hlFqmguiZFIJGYDqIXiyU202UqTaookVZPLnGooS5unplO8o8QcMZE+TbrDwyNRyKsbbbD88suX1z5SINsn5q6rDOecc06J4eSaP/DAA6t3v/vdZWLPBicSickhyWVDYLjCjQ2dyKUZuZm1Nz4gllTJdkSmIjLJ0CKkjhOHFDP9RCKRGGUI8UH42DgkDkmkFkr2EeeI3CGeSGgnW2phc/awThjZSHbToulc6o6T7S3Wkt1sJ5ehmH7qU58qdhupFA+qLGlnE4mpIcllgwhy2ckYgkV5za7f9KY3lYDzThBXJP7HkkPOJ4PS//ZPcplIJGYDqI3CgiwZxGbKBI9QIWqi2EqTbIk67fbU/pYHYg/rQCKRQ2sBL7300uXcCCwi2w7nFNvpTT4m9NRSyT+un4plIjF1JLlsCKFcxuy4E8GMGCJGUIxQOyQCySA3W+fKEcP59a9/vRg/M3zvI0+3eCKRmA3gvXnhC19Y7KIlgLin999//+qYY46pbr/99hInySa2A2GkSHqbTx0IokXar7jiipJFvs0225R9KKDtkCjkTT48SVzykoK44ROJRDNIctkgzKjbXS/tMItmGDtlIcYab9wyZuBm95YgEj/kb+70nFUnEonZAImL7B0CaZ1KBJN3pxfEY8ou7wY2FqmUJW6/TqtrCDfiEucal7m+5JJLjv+SSCSaQJLLBlGPD2onmZbS4OJh+MzWO61VKVaIkeUi8rtziB0ys5fFmMQykUjMFiCWsdYvgmnr5PEJIImRoPOGN7xh/NvHIrxIbKhjOk34qZZBLpdaaqnikk8kEs0hyWVDYBS5XxBBCmY7ETRLRxT9Jn6yU+wkFziCatbtPIyvmTyyKX4okUgkZgsszcYmCvmRiNNt8owcmpB76473jS+xxBIdw4oGgYm+ybxrirPsFgOfSCQmhySXDQG5FIiOFDJY3cglQylLvJMh9YpHM21LbCCqDz74YDmOYbUMUSKRSMwGsJdiHSmHiCLCaG1KcZjCf2SDS3yMpYbYQAujc2E/+9nPHj/L5MBOS+ZhW12LVyhj2ROJZpHkskGEcok4tmcoUiAFqHdy0QBjyyVuBm99SwbwrrvuKuql/xnaRCKRmA1gJ9k8rnDEzusZN9xww7IckNc2br755tU+++xTkmxCVey0nNBkYJIv5tL5vBXIEkaJRKJZJLlsCHW3OHLZPhO2QDBXDLd4O+JYLnEucG4a2Yzeu2uNS4v7msknEonEbECQRDaPemkFjT322KM64YQTyhtyuL9XWGGFMsmOrHFKJ1s5VSCXYj3ZaWqpCX0ikWgWSS4bBILI+CGW7RmKEnoQTC6e9tk3wynA3PHeyCOTnNH1PnF/cxWl2yaRSMwWmGSzkUKEkMsvfOELhUhSKX16kxmC+dnPfras+Svz2wS705qVg4Id5hZHLuMVu4lEolkkuWwISCUjiSgygO0JO8ilmTey2K5eUjvNpJFOGY7+5yJnAK1taXadSCQSswniKRFGdvPWW28tSxF99atfrc4999zqrLPOqm666aYy6Ta5ftWrXlViMzt5fgZFrNyBXIrfTHKZSDSPJJcNASE0I0YuEct25RKxZNRiiaE6HCMGiKpJuZRFee+99xYl8+1vf3suk5FIJGYdJC6KqRQCRKG0NNAFF1xQnXnmmdUnP/nJ8j2IV2cTm0KQS0QVcW231YlEYupIctkQKJcMFkLIWLWvY8lQIpidZt7I5SOPPFJcQjaz9Y9+9KOFsAo4f/GLXzy+ZyKRSMwOiLN817ve9WgI0N57712deOKJ5RW57CQPEDsqqfG73/3u+FFTR7jFXUMyT6dl4RKJxNSQ5LIhIIICz8ULcbO0B4kjn0ik39vhe2/nsSyGGCAucrN4yw9lJmMikZit4MXhnq4DqbQ8kMRGb+M54IADqu22227816kjVu5ALnmKmojjTCQSf4kklw0BuZTZTaHslC3ufzNkRLI94zGMnHfjwj333FM+N9poo+oFL3hB+TuRSCRmE4T+cH+zhybj3gXOLX7ttddWl112WXnX+L777luyxptc5JyX6Ic//GGxu0KR2sltIpGYOpJcNgSkUUA6cslo2eqIzMh25VL8j3jLpZdeuqxlyf3DJS7xx3eWJkokEonZBHbw7rvvrj72sY8V17e377zvfe8rmeHiK7///e+X94KzieIi2+3pZEEAYG8pppKE2OT2GPhEIjF1JLlsCMilWElGs5OxQi5tfq8rlwypN/GIPzKLvu+++8r/3p37/Oc/PzMZE4nErMO3v/3t8pKIBx54oHh1JC0iftddd1119tlnl0xxWeRN4/Of/3z1jW98o4QfrbLKKmlfE4khIcnlgIjYSYYvAsMFnFMtf/SjH5V9OmUfmnl3cr9I8hFj6ZyMLcPnPeLz58/PxX0TicSsAvvJbl511VXF3rGJkiAtni6uErFkC9daa60y2W4KrstLdOmll5bMdK+TtHZmk9dIJBL/hySXA0JmozUoP/OZzxRDdfTRR1c77bRTtemmmxZXzjOf+cyO8UGRLS7usq5sMnJz584tRPKSSy6pPvWpT5XEnlVXXTVn1YlEYtYAwZNMc/nll1c33HBD9Z3vfKfYy3e+852FTO63337FBl500UXVnDlzHrPixlTA9l599dVl8u68L3/5y0s8eybzJBLDwePGHvipv09rlsHM2ivCqJFURZncVMmHHnro0VeRMVAWAebSESf58Y9/vMyMrUu5yy67VOuvv/742f6MM844ozr99NNLDOUVV1xRPetZzxr/5c/xR1/5yleq3XffvZx/k002qfbff//xXxOJRGK0wIZaUgiBtMyQTawjldL3VsJYcskly0si2EQJjWyqWHN/N5lkw76a+G+99dbFzq644orVjjvuWEhtIpEYDmY9uZTFzaCFC1uMo83fZtEIod/MbO0HXN6///3vC9GzH6WR4ohIUhi91cH7vsVE+h+5lN3oFWbieLh33v3ud5dzgSo+4ogjylsnJOmcdNJJ5W0TjB643sEHH1xcRcsss0y16667lmD2RCKRGDWwqV/+8pdL5rfJeUzK2co3vvGNRTU0CZesw44OG+I7udtN8C3t5rWSiGYu85ZIDA+zglxyVdfJILKIsCFvCKO/LXBuCQpqpE/B40im7x3jePszONzSZtORSSiGUsZikEruFAHo9hOzw9VyyimnVAsWLKg23HDDkvloVh4wUz/yyCPL2pUyInfbbbfyvWuqfsSWW4hailhSMDvFbSYSicRMx7e+9a3q4osvLhNqCiXbyVMjO5tqaMm16bJvbD0XPE+Q2Ph58+ZVW221VZnkJxKJ4WFkySXXNFJmlowkcrtwecg+NFNGHpE15DEUwk5g5BDE+GT4qI9m2Iim4z/96U9X999/f5mFI4TidDbeeOMSF8k1TrFkvASK77HHHsWAMaQBs2bvy0V0DzzwwPJWCkYPGVY252XwZIhz16yzzjrjRyYSicRo4cMf/nB18sknF4/OcccdVwhlPQxousC2fuQjHymKpfU0LcwuTp5XKZcfSiSGi5FN6LHsj8BvSiEyaAFes2VxPZaZsPDuGmus8ejC5J0gg3uJJZYoxNDs9nOf+1x5r61juXWC6DFM3oPrTRHnnXdeeUXZ6quvXoLRgVIqpgfhpW5yeddx2223FeLLuIkx4l7nUjerB+4j51Be5UkkEolRBeWSPVx22WWrd7zjHQttrV4vo7C0keRLtvfwww8vE/gklonE8DFyyuVXv/rVssj4HXfcUQgmgshFjdQJAg9Fk6sb0fQmBhu1Eel7yUteUt7XjXSaTTuO25zrWmwOhZI6KbubKom4vuxlLyt/h6ucG961nJOhUp711luvnAdRtMSFoHTlQCzFU37ta18rrzJDiMPdLh701ltvrTbbbLMS03naaacVVTPfdZtIJEYRvDdiyn/wgx9UhxxySCGX073qBfssCfPQQw+tbrzxxmKr11577RKOZFKf9jWRGD5GhlwqJnXv2GOPLUtZmB0jd+IfvYMW+RMPiTByh3CVI3cIHJc3Yvm0pz2tqJovfelLC8lERBFDryHjokYoEcQ4J9LKOCKKlh/iapcE5DgGitvcdvvtt1fvfe97SzktdyF+UtnE+FimSCa5c3ClM3gBhNa9IJ+WI9p5553LGyoSiURiVMAesnWWEbJIuYk028nLI/u7qbfr9ANlYae546+88spir1daaaUSriSBKIllIjE9GBlyiSSKf7SupNkoNVK8JdLGgFhbEjETK4lMRiIOUklxRAJ953ZtjBDlk1qIjArwlqFt3UlGCBFFOM2AGc7vfe97j1mKSNYjFVRs0fz58wuh9F5cLnOzZ8esvPLK5ThxPrLIqZcBb6E49dRTqy996UslFsj1XTeRSCRGBeyyVzmKNZcwyQXNeyPOfLrBpouz9E5y48Pyyy9fbLPwqUQiMX0YObc4NfKaa64psZESbQBp5HpBzMyU20mkRJrYkL64ZfshllzfDNDiiy9evgdGyiz8+uuvL8qmY5BHs3CfXC2SdsRJOqcsbwTX7J1rGwnlInLeyAJn8CKwXblkU9pknXPz+0wkEolRgkn0hRdeWN6yg2iayLOLhADLD0mUbHLdym5AJgkP4u+VQzjTXnvtVVbvSCQS04uRI5eKi2AifRYbp2gilhTKeDtOuKsZNm6QIITIJTKJ2CGWfkcgGUcu8brLxD4MIjc6N/dSSy1VXstIKXUsSMxxbnGTlhiSoCNL0lqV1EwGV/KPayOWXDPhIjLDRyzdB3f53nvvXWb8iUQiMUrgBueGliUudImNYyeRO5Pr97znPSXMaNjg/UFwJfIog3WFJWS2J1gmEonhY+TIZYBb/GMf+1gxYjazY+QwNsQvlEZk0Cci6nZ9+s7vXN7eImEJI0HoCKUkHzGZDCI11CfXOjLqmDq45Cmp2267bXF9f+ADH6je8pa3FDeR7HLq6nLLLVcyz83mA2bYXPISj4455piSYFQnt4lEIjEKePDBB8vbx8RYsofAvgpLevGLX1zCh7wNh0fnla98Zfm9aXCFn3/++WWiz/YfdNBBhViy3TGhTyQS04eRJZcUSFndsUblVNwukn+4wamJDBHVk2KJUPYyTNzfkngsfG6tSm9+YEBliVMzBZfvs88+j1n7klIpmYfa6XWQCHIawUQiMWqwZi9S57W3QoDawbMkwUdcOw+QdS/ZViRwquCN+vrXv148RMQGY8EGG2xQkiPZ8HYxIJFITA9Gls1Q+RgoiTVTjefhNmH8BH9bm82almIj+yF7VFAudEaM2okk4utc95ZC8ruZe7zmzP/I7H333VdUSwaQOprEMpFIjCJMxr2RLBIh22EFDuv8Wqbt+OOPL1nc1hHuREQHARvr5Rni3K3YgcRacmiHHXYo8etJLBOJhYdkNFMEUojc2riAuM7NpsVwcg0hv9zsYXT9Zq1OBFNM0kSLvCcSicRMBwXSUnBInUXKqYedwGVuZQwKp1CgO++8syzxhiQO4kCLpeasSXzZZZcVd7hzi12XwGPFj6kKDolEYmpIcjlFmB1TURkz79BlWLmJxIT6W7xl/dVnAt4XLFhQfqeWchMlEonEKINq6HW422+/fV/v7bYMG5Ips5tLnbrZL0zOP/ShD5VQI692ZF8lUgpN4glKJBILHyMbczlTYBkiweRm7YzkK17xikIgb7755uqoo44qWeJijBBPqqUscguuSyKyPJGkH8snJRKJxKhD3Lrs8U984hPllbreesbuAa8OdzXVUUiQECEhSZRGpNBKHz55euzLK2R5Ie5zIUbODf7/0Y9+VOLtreQhWUgSZT8x8olEYnqQ5HKKYPQsweG9teJ+xF0inIyqd5XLEEcsuY6olZJ37GvZJC4cCUCJRCIxW4AQWnnDMm/eMf7www8XMsgu8tYgk1bpYCNlmtuHq1sIkfhNhBNxFFYkvEjipsRJhFR4Edd7vDCDSipRsonkoEQi0RySXE4BiOWnPvWpQhgtPYRMenWkGbnZuqoNI8l4ijFCKMUKWf9t8803r5ZYYonxsyUSicTsAfvH3Y08fuMb3ygEUVw6QihGUlLjXXfdVT79z+Mj/pKtREQhwo4QT8SSC3yFFVYo57DucCKRmJlIctkBDFts8YYffyONdXB9I5Zf+MIXynpq3iHeLebHayTtu+eeexaXz8UXX1ytttpqOeNOJBKLNAxByOWPf/zjonJSNf0PVt/g5WFfeYUyAzyRGA0kuewAM22xkd7cY+O6seSFV4rVYVZunUpLGFmGQ0A7pbIT4u0RZvBUS+8Z586haiYSicSiDMNQTOZN4mNYYh/FUSKVSSwTidHBrCCX4nIQPy4VSiBlkBulmzFiwCJQXCwQ4ij+x6wZYTRrdi77yfiWcCMOiCppvUqB5wye41760pdWb3/728urG10XMeW+ef7znz9+tarEH5100klFrXS896K/7nWvK/snEolEIpFIzCaMNLnkrvbaxjvuuOPRoHCEEiFELuPVkP5HBs2I7YOMBomMOB/nMku2P3LoGLE+iKUsRLE+3DP+9p19H3roofI30qkazby5dpBGGY+BU045pazF5jpeA+nNPa6TSCQSiUQiMdswsuQSOaQIep+tdc8QuzphQyQRSpvfbIAUUje5r61N6RjxPJYQksUoI9HvfkMcBaBTJZ2nF1QlkmpfJJfy6bWSMsK9osyyGTLFXTPd4YlEIpFIJGYjRo5cIokUQEql9SW9Tmzbbbcta0d6400QN6ROfOO9995b1E1B4kEkubK9UcLCv5a54PJGIv1+xBFHlOxFiqZ4SvGRlr6gYg4KyuiFF15YFvrlBt9pp52KCz2RSCQSiURitmKkyCU1UmykLG3EEnHkrraILqIYryCjGl5zzTVl/UnvsEU2ubO5tbmsqZLOZTFfLvJ3vetd1QYbbFCOp4IiltTKiK+kZE5GabRUkWUzuOIRS0k83O2JRCKRSCQSsxUzmlx676w1Ie+5556SPOMNDQgh0kaZpDpSG1dZZZWyrM9iiy1WiCA1U3KOddBkcVt7EvmkPoZ7G7nkwvYpPlICjn0QS9/Z1zbZd9Raeuj6668vb+DZYostqk033bSol4lEIpFIJBKzGTOKXCoK8mjpH6TSckDf+ta3yqsSJc/4DXn0xhuubXGSiKG3PiCSMsZvvPHGQuze/OY3l4V2ubSpllzUFEQEcthZ2sipBdX322+/UpZjjz22EOBuyxQlEolEIpFIzBYsdHLp8uIokUhEzNJAX/rSl0pMJZc29RIZpCyKi5TJLfEGeVx88cXL39aitJD5pz/96UJMt9xyy+LqdpxzIqmWHRKrSen0flsucISUOjmoyxt5VO7Y6sdTPl3v6quvrk488cRq4403Lu8QF7+ZSCQSiUQiMdux0Mklosa9feSRR1Y33HBDcX1TGtdcc83yP9LpzQxz586tttlmm0IuId6cI2vcGpK33nprib8U27jSSiuV38RPXnfdddVll132aJwlgmm/tddeu9pss83KtcJdHiQxyGP7J/iM7HNliO/jWO8Pl8HuutTVK6+8siQauUYikUgkEonEbMeMcIsjb5///OcLkaQ2et+2ZYb23Xff8u5ZZHCppZaq3vKWt5REG6QOCeU6t3F1b7jhhtW8efPKmpPIqiV/brnllpJAIx5zo402KqqiRCDET8yma9mfKsrVzm0twYcLnYvdeWz+R2KVE+pEsx3K5jrc8QgzdVX5JpMQlEgkEolEIjFqmDExl9aX9NYcMZUytJE7Gd+f/OQni9sbaUP+KIbI3q9//evy6X9LEYlppD56vzd3OoUSsaNicqdbgsg5JPpwvT/yyCPVV77ylZJ97u8gkI4Tm+m8qiYUTSTV9bnVY7NQO+IYSULU0XDfe7Xj61//+rJfEstEIpFIJBKLCmZUQk87JPGIX/RJQUQOET8EUMa49Si/9rWvVcsss0whjwgq4siNTuVcdtllS4Z2e8a3W0YknZtCilwis75DKkOhdFwsqI5c2pBJJNOnze9BLn1a7ogaSmFNJBKJRCKRWNQwo8llNygyt/anPvWp6qabbirJOuCNOpJ0JNHIJKcaJhKJRCKRSCSmDyNJLtvh7TvURWTSAuqJRCKRSCQSiYWDWUEuw40d7ulEIpFIJBKJxMLBrCCXiUQikUgkEomZgZT6EolEIpFIJBKNIcllIpFIJBKJRKIxJLlMJBKJRCKRSDSGJJeJRCKRSCQSicaQ5DKRSCQSiUQi0RiSXCYSiUQikUgkGkOSy0QikUgkEolEY0hymUgkEolEIpFoDEkuE4lEIpFIJBKNIcllIpFIJBKJRKIxJLlMJBKJRCKRSDSGJJeJRCKRSCQSicaQ5DKRSCQSiUQi0RiSXCYSiUQikUgkGkOSy0QikUgkEolEY0hymUgkEolEIpFoDEkuE4lEIpFIJBKNIcllIpFIJBKJRKIxJLlMJBKJRCKRSDSGJJeJRCKRSCQSicaQ5DKRSCQSiUQi0RiSXCYSiUQikUgkGkOSy0QikUgkEolEY0hymUgkEolEIpFoDEkuE4lEIpFIJBKNIcllIpFIJBKJRKIxJLlMJBKJRCKRSDSGJJeJRCKRSCQSicaQ5DKRSCQSiUQi0RiSXCYSiUQikUgkGkOSy0QikUgkEolEY0hymUgkEolEIpFoDEkuE4lEIpFIJBKNIcllIpFIJBKJRKIxJLlMJBKJRCKRSDSGJJeJRCKRSCQSicaQ5DKRSCQSiUQi0RiSXCYSiUQikUgkGkOSy0QikUgkEolEY0hymUgkEolEIpFoDEkuE4lEIpFIJBKNIcllIpFIJBKJRKIxJLlMJBKJRCKRSDSGJJeJRCKRSCQSicaQ5DKRSCQSiUQi0RiSXCYSiUQikUgkGkOSy0QikUgkEolEY0hymUgkEolEIpFoDEkuE4lEIpFIJBKNIcllIpFIJBKJRKIxJLlMJBKJRCKRSDSGJJeJRCKRSCQSicaQ5DKRSCQSiUQi0RiSXCYSiUQikUgkGkOSy0QikUgkEolEY0hymUgkEolEIpFoDEkuE4lEIpFIJBKNIcllIpFIJBKJRKIxJLlMJBKJRCKRSDSGJJeJRCKRSCQSicaQ5DKRSCQSiUQi0RiSXCYSiUQikUgkGkOSy0QikUgkEolEY0hymUgkEolEIpFoDEkuE4lEIpFIJBKNIcllIpFIJBKJRKIxJLlMJBKJRCKRSDSGx7XGMP53IpFIzFgwVf/7v/9btv/3//5f2drN1+Me97iyPf7xjy/bE57whLIlEolEYvqQ5DKRSIwEfv/731ePPPJI9ZOf/KT6xS9+Uf32t7+t/vjHP1b/8z//U4gmMvmkJz2peupTn1r94z/+Y/WsZz2r+qd/+qfqOc95ThLMRCKRmEYkuUwkEjMGVMmf/exn1fe///3q29/+dvWtb32r/I1E/td//Vf1n//5n9V//Md/lM///u//flTFDCCRf/VXf1X9zd/8TfXEJz6xkE0bNdMnwvniF7+4esUrXlG99KUvrZ7//OdXf//3fz9+dCKRSCSaQJLLRCKxUMD0/OlPf6oefvjh6nvf+14hkf/2b/9W/eY3v6l++tOflr/95m9k0v7UScTxyU9+ciGLf/3Xf13+9+k3KmaQ0CCi//7v/16OtR8iScn853/+5+q5z31u9exnP7t62cteVi2++OLVq1/96nKeRCKRSEwNSS4TiURPIG1IGtd0qIZMR10pDJLnO0qh36mKQfgQSQqkz/j7V7/6VfWd73ynuvfee6v77ruvkEzn49b+h3/4h+LirhNJv/3t3/5t9bSnPa18728Kpc11lat+nT/84Q/V7373u6JwKkPcwy9/+cviWle+l7zkJdXqq69eLbvssoVkIpzpRk8kEonJI8llIpF4DJgFJBJBQ8rEN/7gBz+ovvnNb5a4R4QNkQui94xnPKN6+tOfXpTBIIJIpXMgeL/+9a+LCvnDH/6weuihh8rfNkTPvo5BEBFUhBLJe/Ob31y98pWvrF7wgheU2Elkc7LKovtBZKmjDz74YPW5z32uuuuuu4o6GmTXdY855pjqPe95T/XMZz5z/MhEIpFIDIokl4lE4jHgTv7Upz5V3XzzzdXnP//5QgiRRVs9zrGemW2LbO1QLmOzv+PaN9+//e1vr1ZZZZVqueWWKy7qcH0jkjYqYqihtskiVNQgvUjz/fffX1177bXVggULiqr5tre9rdpll12qDTfccPyoRCKRSAyKJJeJRKIA+frqV79a3XLLLdVnP/vZolCKd+RCpuwheBQ9MYtUSgQwVE0KpH2QUt9RNX0GCZ0ISy21VLXOOutUq622WvXa1752/NvpAQWWgvrlL3+52nnnnUu5DzjggGqvvfYa3yORSCRGGzxHNnje855XvERTmaj3gySXicQiDiRQzOMXvvCFolLec889xXUMklxe85rXVC984QuLy9uGWP7d3/1diX9ExsQuWh5IljcDRgFEKv3+lKc8pbibGTOmxuZ6yCjiKhvcb+IeucDFO7qGLG7Z3K7resMGgskVj1AfeOCB1Qc+8IHxXxKJRGJmgheGLTXBF35kcu87NtZk3/fsLPsc5FIy48orr1zsupCmYSHJZSKxiIIBQqYQy49+9KPVRz7ykWKIJNNYrsfnMsssUy299NJFURTz+POf//xRNVPSDPNB/XMeGwPGwHFtI5aIoXhMhBEhlYRDAXWseEdE9oEHHqh+9KMflZhIpJQ6imi+5S1vKddFNMVc2pTJOZoEgiypaMUVVyzlWlSVS2EKMVBpU4OViYL27DZMaEuTA21rM5EwYGn7ycbHJhKJzvBMhg1maxFIn2F72a8glvY18f/ud79bbKvvwbM5Z86catttt61e//rXD+05TXKZSCxiQODEHP74xz8uMZXHHntsUe6QBMvzvOMd76g233zzEn+IPCAXjBXicccdd5RjqJxmw9RJ+0CYEue3RVwlool0IIwvf/nLqxe96EXFNYNEcq2LexTf+aUvfaksQ1RHHIv4rbDCCqVMjldWyUQMo32mAob3M5/5TLXFFlsUAo1Ybr311uO/zl5oL/1A+9oMTN/4xjeqr3/96+XTOqOSuCjS2rETYu1QsbKUZkr3q171qtJGJhbRTto5+kkikegfnlPE0ETPc3n77beX0KUvfvGL5fmdCBGn7jk0KWcr2XHHsftiy9niYSDJZSKxiMCjjvQxUp/4xCeqSy+9tPr4xz9ejA3ysPHGG1dz584tMZBmtwiBpYE+9rGPFVWTwhlkBKngXkEWkUQGLMgKghiza5/Oz6ghorEhGr5zHOXQcQyo8rXDfoxjZJRTMiX/yOp+wxveUFTRqQB5Qpj32GOPcr6ddtqpWnfddcd/nZ3QViYMYmtvvPHGQq5NFrSFLRKfbN2IJWi/etvWk7AMZiYFq666arXEEkuU/pJIJAYD22jifeaZZ5ZVLqiRbDB7ORF982x6JnkUeKA22mij4vlBKj3vb3zjG6tdd921fD8MJLlMJGYZuDW5nKlOPiMekkLHVYIwcKNwRTNUgde97nVFdaI4IaD2RQyDJDJUZrrc1VzUyEPEUwJTghwGWWQAfcbfruW6VFLZ565PPaWYTURg6mAwQy0L9VOZkRdZ55NZo1L93HTTTdU+++xTstaplsjrbIR2/MpXvlImF+Jqta324FIzmXjTm95U6vNf/uVfSh0bjCZymxng9BFhEs6hTS1XxRVnkhGv3xQaYVKw2GKLVcsvv3wJu2g6vCGRmE3wrAobMrH/2te+Vp4rNpyt5A3wrIqb9KxG6FF4c9jJ2NhtdtKSbo41kd5zzz2Lnd5xxx0LwfScNo0kl4nEiANxQxIYIus4InAGe4QSoWOQDPRIgH27wWAfRNF+NuYhSAG3tIXGuUDNhvtFEE6k1xYLmDOeNteJ2L4whuEGqqugSKDv6iYLkeTKR4jC0CLJXPCRFdkLzo1c7r333tX73ve+atNNNy2Ge7bAZML6okIZDFJiXK0KoD7VGwUD2RMrybVtoDJIIfEU7FCY1bWBCwnV/trJuSNkwqatTBycW9vpgwZFRNZ+lG7qsIFOvJd6ds1EIvHnZ9WEm1LJU2S7++67i81k9zyvQoPi9bWeI5PAeKkEe+c59bx2Artq4kckkEwpnn6bbbapNthgg/E9mkOSy0RihGHwRhZkeXNfM0YG9amCcUIuxM5RmtZee+3qXe961/ivzQMxoZQiMggMoomIuj9qGBVW0k0QZoqsz7ri6ViqKwWTkskQx4ye8aWyMsDhtg3SRLm7/vrrSyKPmfwmm2xSjPeoA5lDnMVpWWrphhtuKHGU2lV2PlWSQrvSSiuVxClk0UTEYKa+EXkTA1uQfoOX49UzkqkOfed/6kcQU98bKJ0HqXVOJNMgaQLkN6T2ne98Z5m4mMAYKLWRYxOJRQlsHzvExpn4SbAU+8wGeu5MmpFJz4sl20zMJgseBitiWN+XnV1rrbWqI488sjy7TT57SS4TiREFdzKXyVlnnVV98pOfHP/2z2qegd9Wd5F41GOL72xBsupg0CiCm222WXEVU7aaAAUTWXFNZRsUyBIizTCKG5LVjERxvSMsdSA5SAsSI9EEYURgJO0gSOrHfVLarrrqqlKPW221VbX++usXQ16vI3VqX5tyz2QCpH6RdQMVRfaMM84opM49c1FTK9znW9/61lIHAXWIBB5++OFlgGvvE1DvQ0HsEUtqMVK/5JJLPprMQ/WsA3FFNM8999zyqk8Kuz6sDO9973tLzG/E0LYfm0jMRrBZnlVEki33MoeYNHsuTIa5tD0bvCq8RlMF9VIS5e677159+tOfLs/c+9///kJa2cymkOQykRhRXH755dX5559fMrgRg4BZLuIgMYcb0mCNDDEqZqo+kSQDeGzcnEgTo8YkBDH1G1Ji/yZAReM6RT4mM/tWPuUPQomsIFDIteSjOoIUug9bkMMghkEcGXjnox5QzhBQLnX7Mu7IqFhOpAlBZYzt59wzDYglZeKkk04qiTpcYO6NqigbXnKNPhHtXSeQ2l3dUlCcp32g8V3E01JUQkF2Deq57FXn4OrmdrPiQB2Od36KqOOoxVdccUU5Vj3bqJgSDAykicRsBrtDxT/xxBNLYqXnrh5/zvuCVPIasUFscRN22DPqORYG9OEPf7g8yybgJuxNxl4muUwkRgwMg3iZD33oQ9Wtt95a1DvGx8xTTCSVEXnj5ggSFLGLBnfkyvfxO4OFZCBXCIdB3j514tEUDjvssLLskNk4hRDZmcpsmRomvk+cEpcvkumd4VSxfkwb4oxIUioZd2535CnuP1Rg+6kX9YWsqyfKLkWUaod0IqD2W1hQfqER3N+UQf1CX5D5bvAQh0q5dB8TwaAX916H+rQZ/IJkBinXv5BNbSBeTLtQMefNm1fqt66QgmOVVyymWOGLL764xIWqP2UWV0ZZsYh+P3GzicQoweSK6xuh86yyzYDcvfvd7y5eAGE9MdGNCXGTuPPOO8skNEilLHJu96YIZpLLRGLEQJn613/91+qaa64pahCVUlykN8wgOohlHR5xBID7BTFAGgziZsIGbufw+5VXXlmMGFIgOQaQBGojUiqhZ6r44Ac/WIiEe7Ce5jHHHFMMKLI2FSA7yirmVHkpAuL9kHCGnFoWikAdSA+FF5HhOkaS7Ot8oZL6PxKRIrkIkULSlB0BsswOckm1o77Vl91B1pApn8jpoANFkDlt5R5le3NraVduf0RdeZA0bi7kThvqDzL73Z/9mlA9ekHdcKmL8VTvYl3FcyoHl147yaSkI5kmBcIcLI2k7UyWvBKUcuNY/ycSswFijxFL9tZzwiawt2yHSSp77n+T2GGCTbO80cknn1zshzGEYMF+NYEkl4nECAH5MQCLhTRQS8bgRqRaThbIpfMed9xxhbxYm3C99dYrvyEKl112WfndKxGpdVNxB1NaxTfG+prnnHNOIZmSS5oEkiOOCdFizBlPSp7NvYRCyfxRCqz5GeEDUHcB2x+pRIIkF3G/I04IOeUO6fQ98siVJX6QAsCNbl9kKVRj9ymZJmI/J4LrK6fjXZvCS6W97bbbColUduoG4ki5db/Kg1huueWWpR2pHgsDlGPKCFVEHSKYb37zmwsBVybqiAlOXR0X73ndddcVd76sdqB8SrBCkA3CicQowcSQq5vdifAjrugTTjihEEsTU31bsiSvk/+nE0Kqzj777GL/TPDPO++8sn7wIKuBdMMT/pUEkkgkZjwYKqrVIYccUlQ5WX4SMxDMqcAAj7ggKggW8hjZ0pG5SBHkRucGblefBgH3M7cnEifhJBZib1dbpwrGEYmzeLCYpTXWWKP8rfyW7mDskVvEB+FBCn0fxFmdUPqoheoEIeJW5q5FRpFvGwKHKDofhZNqqq4QSeQSeeZ6Eh+LWFNt7asuXQ+odwYgZDUUZvsgkure8eKyKNWC/qmWjkGAkVdEDLmNezFQGKgWptpnIFVfkofUh/hK7npkH2mm+qpj94GUI8rqEQFVN0Ib/Kb/2V+fGZZ7MJEYFqiDnldv1WEfAKHzhh3930TUOpNseNM2sB+wv0ilCZ3njc1CcNmRqSKVy0RiREC9Muvdf//9ywB86qmnlhlvUzFp4X5FWhBI5IphFIuD2CBgyFGQosnCNaiB7gex4C4dtgvIPcX9IWGUze23374Y/dVXX73cHyNbV9J6gel0TkQSORQ/ePrpp5c2QtYRLGQRyUJs1RuSSF0UvrDyyiuX78UpUlepjxROSiiCGe50ZabaSYBC1KiCiJj2MCi4NiBsko3ci9jKQe5lWFA/iLJ+JB6Uau0e9S3lNZBRrpF296Nf2x+ppMi7V3WJ0CPZU1XOE4nphGRDq1DwNOjz+q7n3/Pt+aTgEwvWXHPNKdvVyYANC7slOZQXxALrkv+milQuE4kRgdkutwXyYT1Grlfxdk2BKsQAIl6UJjF8Ms+ppIwjsiMLWBzdVBQkBhZhMFO3WVoICUOIhgWG3HURSO5YZNY9Uk+RP67XQcmY/aPOEEkub7FSzmfwcD0EyaLsJgFUOXFNBhcZ1ggUhU6sIdKIbDsfAhVvuGH8uc0QfKEPCKjvnUucqP9NLuyHZCoLt5Z6nQkkzP1oa3VjEoFMI9USjBBJ9aQeuNC9OYS66/4sf2UffTEWZUfAxYMh2jPh3hKJXjCp9WyaMLE1+rYJo+9s1ELPutAX9oQXZzrhmiZ5SC4iLAwHweThmarnI8llIjECMMiKX6NUGazFP3IxTzURphMYPzGFF110UTGKofoZ5BEdLhNlmAoYNUSIQirmh/uIQZuMChtZ4lRI50Ecla8bWfQ9coLUMupIDmVsomO6gasL+Zbp7LrhVuLCFZiPJCGCCCNjrc1czyDDpa1eqRYGGQaee4wLn0qJpCJnVErvPefCQiZdyzkQYuVX7lAIqZwUQNc3aMwUaGcEU/0YQIUs2Li7TWB8mrToz/qXfuZ3JFmbIN7c/8ioelaXCzMzP7HoARk0MfTsiuE24RGOwv5Q5oUsiRs2WWSPrIphqTShMvZD3NjSOvxPnWdv2VfPt35tAtWUR6oXPJuuJ8mSPVFO9pF3ZVBvTh1JLhOJEYA4HTNLLgzuk912221oMTqMm8EbmRUjJ35RDCajytAgPU0ppgy2bEWuUtdAigYBlzRFl1tH/SAhyDHDzGBORL4ZcgTPOSSc2B85A8S3HxhsDByUNwRPXVFgEWXKG8LYXgYESx0jSsopY17dqlMxnNz0YhURTAOOJCtqJKLpegYrSi9CTK00GBjonIO6jKiJn206SaoJBLFXT9qa0mvZFW8KkhXuf+VXF9rAfajDUH8om+7RedSH89hvsgNgYtEEUudZ9zyZIOpbyBWix4Z4pimK1HI216eNh0EiDq+OdV1NUCVYev5NbhFK7+0XAoJgIptsjOuwqWyDyZG+y+6YSLGn/nZOngxl069NtnhEpgOeSZPiSIIkZvjfNlkBI8llIjHDgbR4ywqjFeRhzpw5xQANAwyf2SzyynAiLoyMpYgYS4ocFa2JAd05JLsw3IwvotELiAYDrJyUSu5tcYZImIFAEowBI9ae7FZOZMwC3mbrjDiSYmAxEDjG4OMatm7nQBINAkiPwcE5kEf1NxFMEBh0g4mgfuqHgQ3BRUrBIOR3yylRQCmRzkvBU04qp3ZRf9pF33AfvtNGnWK41B000XZNQ9kRSeWul49yG30uBj/3a0Liu2ij2BLTD/3Kpg+a3FHiTXw8h5Go1mnzu/1sjrEhWs7D7kV/hX76bNiG9nK4lskcEumTrfAMxXJl0a+ojlZjkHxmqaALLrigvDXnkksuKc+ZCbfJrMm+PuhZ5O52LvbENYE3gV0wgUIeLTMkrtgkygRKP+WB8N3OO+9c+jwboHzOq3y+Y0v6nehOBWyR61FQlcs9KY9kSM/lZOxFJvQkEjMYDCxlSoA1o8doUXgkjRiIhwVmgWGWEe26yM1pp51W1D5GyLWR2yYGc1nvDDZ1zn31AvJHZQjiiFxKbkK+Awyi8xocurl2KIBUQ0kmiKiYQAsai2l1f5b0ETPZa51Fg5kB6/jjjy/GWYJKrzfMOEa9eu0axVUWuMGNUid7NGBdUPs5N9JpEPAdAn3QQQeVGE6va0RC9Q1ud5MAsY3t/UNfMujCdLncmoL60h8NvgZ5A7+BHQF3z0IExLUi1onpB0Jooqf/mygibWyFiSmihNzZRzvWn0XPpgma51Vb2vRbYSSImc0EwvNnctWLaLkG26AcEctIObT5DgEE9i2IaH3zjMRnbLGvcpvcsX/Kp1ziE+Nvm7JHeIf92UfPrC3+di7Prz5rP2+pQjrZr3333beU2X0Kj7EaiH49XVB3hx56aFmWzv2YNLOLk1Evk1wmFllQphgb5C2ydBlCA1gYQ/Cg2xg+hIYxoabYGIthwsze0jKyjMX1MMRcuAiJsgwbRx11VJm5Iy6cHOL5GHnGGhkyeOywww7FoE4W3OIIg/q0pmY7GHgDAxexe0Yu7b/XXnuVNqH4GcxsSCqXFCUBGfOKM7PvTvGHXD+IGdLMkFKHtb04KWTN+ZTJwEZtQOSohc7Viaya6TtOPBZFwiLmE5E4+1rvzvWVmVvNYHXggQeO71FVRxxxRFn7cZtttqk22GCDMghb6JiSYnCiergPZebKc7wyGuRCPdWPufKQafGNkmImIssTgTKjjvRDfWI6VJV2RNypiYDB73Of+1y5X32j7mqXOT+s0JFFHfoALwHPBrvEfiL/nk0TrVAk60ok0tZON+rkC4HRZz0z0b9i85t9/C3cQ8yxNvc86JOed2TSNf2vHKGM2vwPPAOOifP7dD2b//0e+5g8h3vaM68MytupfLH5zTPheuwBok0FZEvYBRNP4SzsGe+T8WeXXXYpSX+eXYmT++23XyGYbJu3a5lYOm8nmzMR1D3bwFYLsUGKe0HdsS8IJhc+N/9kY/uTXCYWCTA6yAkXiMHJDI0BYHj8bdYdpNJ3HsxQecIAMjgGK8bNg+rh8z+1CeFDUJoGg8TwGEAZF0aOEeOWMZAOG1w0CJBg9e222668L5rBZTiVgTtJclEEgSsT4zwIDFLhUpaN3g7thHwhEpJjGF2kl2KJ6GsfYBid5+ijjy5EjUFmyBnnTvGHzsuQIpjKLYbKQMIYU8X0FX3C3/qIwQwxk5CCPCKe7aTVIIL4uDZyaxDSbgZWg6wJjfZzrwYY11RGpNiEwaB55JFHjp+tKrGkJhfcwsg9UmhJHklQ4jr97r6vvvrq0lbKNX/+/EdDJlxDvZkISJARy4l0dSLbvWAA1+4mYZQWZdHmCwOGLc+G9tY3EQt90TOuDdWN8BHPp42i6fnUD/pVwRL/B/Wtn4k5ROoRJnZUWIl+oR94PjyP6tgzqg/q/xPVs2eCrY2N7fXM2ZDUIKr+d33nYl+0sWs4PzutLyBS2jqURPaZnQ5i6pl0rGOQWFsQ2vj0bOob9rHF/45t7+vqxMRXuZUTUVSOECv87Ttjj/2cw/PHI2JCbEk55NxzaeUHz619F4xN5k855ZQyGTRJ4l3x/CtfP1AuhB9R1VbqxbkRW/UzEUxCqZYm71zy1FQT0rCxgyDJZWKkofva6p2fsUEcGDcPvsEeQbAZzD20DIDfpgLGhvGS2UrVYjioJozSoLPMbmC4KWCMFaOEfFC8kC2klsEaJpBty+Bw4zBQ1DL1ypgiUgYZS8twZ9tXWZVzUBhkGGDGvB0MtLXguK+pcsgdJZe7mDu73egyzNZsM/CpI0vcGGg6AWHjZjYgIaQMfQyGCCEihUSLxXI+yrb25XpGNMVTmdk7JtrcvagLA1l8b2A02GhPbiZGPtxv9tGe7s/9U3ID3L/uBSml6upvPkNlRUq1BQKt/LH0kQFZ2Q0ySLj797abWMqnX3i2nAt5Q+KQVUScomKAb6qfTxUmKAbTUHA931R1dgDZMfnTV7QzEoSYBJlwH0FWgrDMlPtamND2+rI+71lH3L1Zy7OgLyPs7JFJt/7lOfD8RB3r436L56kT2GCEyvNiM8nXb2MzqbP5235su2emroJqqyCQyqSd2QiTCxPAYbVn1E+UOZKBIglP31IH6oIqiaT5W3ns47n0rBufvObUihDGD7Zin332KfZAH/Wb//XNfsBOOTe759yeWWFVhAGep4nAi8LemFjbl4ekH8WzE5JcJkYaBg8PNsKDaDE+HnKzaobO32aCBmTGiwHy8IYq2RQYUQQTUUFoGJbJzPbqYEDdB/KqvNzPjCUjRHHj7h2GWtoOyplBe/311+/q6jXbNesVuG4R3iahDSW9IDeW7TGIUe4YPkodYlCHdROVx1JKBjqqr3rr1B7aC8EM0ub+2s8XoAAgtBF7irQgu1tvvXVxyTqu20CKADLYSCRipo/UgRhdeOGFZcA699xzx7+tymBuEWb1LzPV/fgOuXRfvjNoeRMQFxbl1yDEle43g7eYUepHJ/W2G/Q9z4mB0wRCmQxS3vxDZdG/hzVgu3YkU6nPQZ4jzwl7QK01IaLcGOidz28+bQiK8qtPAzryaekVm+8M6jZ93dauWs0mqAskSXtHPUU7qEt9jw3wXMWE2nNiosk2sb1TtXX9IPoFkhmTUeVELJVhWH2yG6KOTL7UmWvrK/2Ww6SZ1+TKsQmk84hvZ9cdz9PAQyFREUlGFhHniYh6ABElQGinOFYdCaERXjNR2YQRUS1dZ+7cucWW90tqH4OxCkokRhZ33HFHa8zAtfbdd9/WjTfe2DriiCNaYzOu1tgMsTU26LbGZtStMcNT/l955ZVbYzO41tistjX28JhUNbaNPbCtMaPQevWrX90aG/xbY4ZjvISTx9jA3hobJFtjRqK19NJLt8Ye+tYYaShldw9jZGJ8z+FijNy1fvCDH7TGiEprzAiOf/uX+N3vftcaIx+tn/zkJ+PfNIeHH364NUYOSx2PGcfW2Gy/NUYAWmeeeWa5ZjuUd7fddivtot0/85nPtMYmFuO//iXGiGXZ7xnPeEbrqquuav3iF78Y/+WxGBtAynl+9rOflX7nGtp7bBLTGiNcrQcffHB8z8dibOBuffvb3y79b4z0tcYGxvFf/owx4tzaaqutWhtttNH4N3/GF7/4xdZ2223Xet7znvfovfpu++23/4t7U6bvfve7rTEy0Bojya0x0t0aI+GlXL5rv14vOGZsUGqtvvrqrec///mtsYlM68Mf/nDpk936QBMYIw+thx56qDxD99xzT7neoNBOYwN+aUt95+tf/3pp28MOO6w1Z86c1tgEqDU2YJZ2HyNLrSc96Umtpz71qa0x8t0amySUulZ/2267balL5XHO2Qj35ZlVP/rziiuu2BojJK2xSWupB/Xx9Kc/vdTXaqut1hqbqLceeOCB0j/GJvYD96upQt9zTeWOzf/D7JO94PqxDVIO+//6179ujU02W09+8pNbiy22WOuKK64ofZe9GJvEtl7xileU+j/kkENa3//+98ePnBhsyAYbbNAam1yV83sGVl111db73//+cu6JMEZAy5j5yle+sjU2QS92fbLIpYgSIw3KijgwsSHiV6g1lBazQmoRtZK6ZRYmBs4i5NxmZulNY8zQFVclV6SZNZfIZNaDpHBR0bh+zTopRuIdZWy7BreHuEDxh2azVNNhwmycK5WS023Wax+xSbZBVQxuL4pEJ5WK8ia4nfqsLWVOivfTtmOGvCiA7XXsHFQ97jvlotypJ+pGO7i8uZOpBd54RO3uVp/Oqw78zh3I9aYNqKLCLaiPVDKKQXvCjHobG0zKtahk1LG6CqG/UiuoIBTigPvUn6nClCIqgj4mUUBf526j5PqOwqtcFCb3LmN8p512KsrmRGoF6FfK7h4opZRKSqg63myzzYpyLO6L+tnrXFOFenbdWE/QvblvfasfOJ5SY3/9Vltw5XOXUtysJWplAglSVhTwHYXHNaIe1KV+Ry2nVnNRah/udnBe1xh2XQwDnjUhQpR/8cmUM4q6eErhN/qlZ0r/9qypJ25V2cueJXXpWbLfdN+/69m0cWzx3cJCXH/QctiXi5zHQ73r72y9Ojd2eNbGOFrxVAhLcK+eb671iSDsyxjE08LO6Lvisdkq53aebmA3HM8jqA8I/2EbJ4Mkl4mRh4FIQgPCFS4w7hsP4TrrrFMGZYYSAUBCkZRhAYFgIMQkebgNjDHITfRQ1yHmhUvX4IaIcAW7DwHWzo+AIBYefoPisF3jyt2PW9B+/d4jMJzuBYHWbu4DeavD9+5VsguiKPkFCUTguMeQy3Z3r7KaaCBK/kauuDs7Ef06uRQ7Kh6yEwlth3I6H9KKXCKc+pXYRJMdfRDxCwJpIHG/YrJiEfo6uUQiDQA+6+QS2dEPLNKsHzgO4RZjiPz53YBvMNDn9Adk1GAlTEN91aEMjnEd/RQRRZ5MujwbSIbJjQEPmVQnSIUydwsXaBLqSb1oD8+1NtYH9BPX9/0gAzjoA55BJFP4gjbTzhGbZ0Lhk3tcspO4VITT/2yIiaI2MOgi9eoe6TQQ+9tkFRk1STLZ9czb9IeIE3RPgzwbTcM9sEeIira2jqO+LyZPfUQCFHuDeAt/sEkC4fo2MQ9S2Y8tSPQPtkx/0Zc8e+pXn9Qu/mZTCAomNiY04luRzG7Q101WHeN8JhLa1bOsn08E13KMPu350xe0+WT6bpLLxEhBhzfYmOWZaTP6BmyG0qALHkgPH0JGuRGYbMAXPG0Ado5+4VweaA+XgblfSCYwGHlYGXbGw4COHBpo2klUHVRLMTOMBLVSIDYC4zib8ljMF6Ew6FtmYhShLhgx8YJgUEcg6zD4SRZCgvyuPpApxE09GPDaZ9bIh4kEUorkIX6yLjuR8Dq59O5uKmA/5DKgPagMVAFl0TcZcwSPKqENfepHyuU6yqFMdYONhIhtq5NL/c0+6kj8oIEeUUZWDBzeAALxjnl1p58gYlQ4hNpApM/bP4iRrGrkiLrrvAglhVB8nbIiVuK/bJ4dEyPlny64Z/fiXk0cPD8GS8+t+lHGiVT0fhFEFmml8CCcSBQyReHRZ8QQI6FIqf6m7g3y+heSpq3VqwHZpn5tnn11HjYAoi9MJ/QFNpLqqq+btOpnvkde3KclcfR992ljN9UDIqL/KHdieNAn9C1jhGdSfzLJCTWdPdKn2BTPqP/ZG89Jp2eAfTGRYvuMQ54hds019F3XMT52eqbZZP2YfeDd8wzo+5Pqt2MGLJEYGYj7E2c2NqvuGjc5ZgxLzNT999/fGhvsW2NEtLXffvt13LfXNvZwt8aMcIk763a9XtuYAWiNkYkSv3b88ce3xgxIiYP5+c9/XmIzxwx9a2wALTE4IFZmjTXWaI0NoCW2Uqzlj3/847IPOHZsIGyNDYqtww8/vHw3itCWYwNeiUM8//zzx7/9P4yRidZtt91WYhrHjGXrjDPOKLGF/eCss856NLZ2bMDsGp86NrcubTRmbEu8kzaZCsRK6Z9jA3SJoRI3NTYolHudCOJExQ1vuOGG5X/3LqbN+W644YZy/8cee2xrjGiW2MoPfehDrTGD33r3u9/duvvuu8v+Y4NJa4x8lU18pngrsXG33HJLa+7cuaU8YlfHiGiJ1xS3OkaIWyussELroIMOKnXUq5wLCz/96U9b11xzTblvsZjqZmFA3bInYrvHJnWl/vQdz6JnfGzyUNrFJzvk0/O/6aabtj796U+Pn2W40Bf0GzGnY5PUEncr/lbsnng68brKEvYE7D82gWvdeeed5XvnSEwvbr755tKPxkhja8sttyxtB8aI/fffv/WiF72o2KqVVlqp2IGxiU75vRu0oZhlttV4qe3ZxLFJY+t73/veX7R/wDnDtui/m2yySevee+8d/3UwpHKZGCmYqdks5cD1xw019hCN//pnUBe4qKgx1E0xRbJnzcQGBdcgtyB1kOIzmXOAMlGguGspcQsWLCjKmlgaM0n3QK2xKTtlVqar++OuNKOkIphF+tuMlCJhhkt96DSDnekwc3Y/lEgqGzWvDuoKxUXGpOV1KCrUln7uVTa32b4659rUho5tRyiXri37XujBVJQaaoJ74lJ0Ti5/6hX1oNP1A/qH/kD5FN+onzmO+sDlKm6KSq29tT9lQd+WGar+9Bv9gZopVIByQW3wvfJQoSLmyn3Onz+/ZIJuu+22JaaOKurem1AEhwGKr/5PeRH+op6pjT6nE9Qfqo+6tOyTuqT0qjtqOrWVekwB5Gr2tz7IXlFGey0F0wSo4PqOxfi9uUp4iLrz0oEDDjigxOIql/4Zba0e3Rf13T2Ooj0ZdWgDbWLc8ixTLi3r5pnUx9gp6iW13XNNXfbZDWwIFdIbv6jxu+22W7EfPGPGGGoml3wdymDM8ZxRUF1v1VVX7elO74Qkl4mRAqNn0BSTggQgmGKJ2mGwNlAjb1yrCNxkYCD3oAmQ9un/yUKZuO7HJnXFiBgkPcBi7RBIrwC0iYdCHhASy9a4v4jjM0jYDAJcKEipgc1AO0oQ72cdNkbOvRjY2okCd6L7NmhLKmEMJzKm2sYg7jxjs/JyDW5LrnRJHO2B8PYXtyieUV/iBkYA9a/JQv9k/Lmu3Je2iYmOPqjfGrzboR2RSy5sbnHnUTZl9LeldbjfJaf5jlvW5AMRNQgpv/4hVKJOEtWF6yGbUR77q1OudC5hfVG9KrdjZiLch3vShoim51rf0G/83953hgX1Y1KkvrSxNuGGRCS1DeIm1tVmgsGtHskVJqq+C7ADbII2E5+pf+grJhMmRwiGwZ2NiIHe9wZ/x+gzyqLdAvq9fmTSwa4gFcJqvI5UDKmJGjum3CYdgbivmdwHZjvYHc8p8YH7W98xGdHX/GYcEwJm01eMDZ7dbrBPiCvsp2RI7Rt21brMnSa8+gYbI2SGTdGv7TdIuBAkuUyMFBi+MKYeHEogg9wJDC2jbQYXx8VAxLDbJoLBzCBsAGPwPaztKumgcE4Khjg5hMMD639GQiwUdRTppCwgGdQRv1PwKHHuQewhgimhwL4Mj9iYUQHDpe28XQbRsSE57UDEtVcom/6uQ1s4D6WGQdTeBlTtpE4on/qHuNtOyqh+QQ1Qj36zWLH2nojA9gt9zD0hdGIWlRFBMOFRVu1eJ0T6J1Kgn1HDtDMV0j6IY9wn5ZHBF5NLnfK/+ouEMfft/O3n1u+cx336DPI5Sog6VXfqgiKIcMU9dSLtw4Z2cn0TQWTNJE+b+/SMIgueaUQx+kKswWnyoP/ZKOgmOVTG2EwetbN+oV+zAWyGLWKK9W+bmGT1YcJh0iYmWx1ZJQMJ4XlRVsQyFFbxfImZA/1XH+elCGVRu5kEgnhj/V0sLxsqVlYb1p/1OtgJ4osJhfNQKU3KCBmOs0avvtAO/dm4qQ/6tI+ydIpZnwjTM91LJBoGQ8sYI1f9ADGhGnH/ISuMf6eA5jo8tB40g7XPJgZj50QADDLOZ7BEfBBGfzMISBO3GyWNW8Qi3VwTHnTufcYBMTardb4gVFMlvtMFBMuAq9yhPLXDPuqIO6jbq8/UgbrQDyh+6s7giogxvtzDZv9m3tqwHcilY0A9Iii9+sSg0G8Qfy59AzpSoO9SVePaYODXL1wfKdCW+gcFw6DCJY4Y+E0/kODiHn3nPkAduU/HIea+H5U+MQjcI/ee9qXkIWGUGPU004AwyNT1bGtz/dVSTxb5jzdJIRPIpskEoshrYSKCkAp/8SxQKxEO7c3mUeSR04svvrgskO8d9JYuO/PMM8tkia2jkqonzxjoX4imrGGT18TMAzuEBJrgancqZYD9QDTZPRNpE9F49juBXUUKjS0mHxZHN5GhehtPTIjqNqgOfSZc8ghtvRz9IpXLxEjBg8WV5H3XllAx2PYDDyzXqDeYmIEx1h6Ybg8XuA7jLm7FDNBgPlXEOakOCAB3mXMbNHyvPGaVBgaqVKgLZo8GFwoH5cKyNGajXCUUTQQVYUZSZjoMntz/XNjvf//7H52Zg/ZVL+pHXUw0W2aI41VlCAdlyNp9jKqYN4oeg9wtNglBU58UY0R2yy23LP2kaYIJFCzlUGbE2uCgvRDagAFAP0CokRGESZ8wgLg/y8iIHdXnDRJ+0wec10Chb1FrDQhcX8gWQtGJmI86tLH21say3T0b6lJfGkb7TRbIvfZCGhFN6qZ20Z5c6QZ+7sl43nk0uC9t8bdMbqEdlpXyv799p+31E31Ju6sDfYALc/XVVy8xliapoZLrB54Df48S1GHd9vob8YoJNZs3avfUDYifiQbbyOZrv4h31MYm5Oy/51q/sY8JbCd4DjwTCKYJNxWcbeUZ4RXTL9WlPtQO3/vdxN15CDIm6oMglcvESIHxjBgkqk6/MGhfccUV5fVX3lNtdu9B7gXGyzWbVICCIAcQAQQH4RUXxV1sYKgTK65xA4pBCKlAzpAvA4lB5dBDDy3GdhQQMT/UlXYiwPhZ09L92acX1Jf7p/owiNQhxMOAaiCn0jDEneBaMbmg9jHSwyTnysEVJf4NMXD9OlzfPrFcFqOvTSkUBhj9xuZ+9Wf7ICpxD8gDEmt/yRyHHXZYSQybrUDWKHBeWedvBG6m3a/+5NnVH/VPk8AFCxYUtZKCyRZJuBATZ8D3jJsEi91EHqhHMbAjGvG3/mPfD3zgA4++6pMqbtLh/JI3TLA6eQVGCfo4pZ5Czd7r6xTd+fPnF7Idy8vNFrhfJFJf0Xe6TQzZgdhvIjjeZPX4448vsZf6i0ktlXv77bcvfacTTFZ5fByvficztiS5TIwUzKbI+2JHBiF8HkIPIwNlcEYsPaAzAYgmdYoCwXAiVxS1eqKSwVNwvjeKuG8DkzpAnsxEJQ04ZhiGlkFH2pw/3LFTgfvSDgZa91UHwkWh83s/ClQQVDN97el4pMxg7nuDa7dwBvuqc7CPsgxTAXEN5RGLR3EId2VAuW3uXRv7XV1TaRh7ZYtBRTv4m9GvE2Sb76jhyFashTkb4V4NwOqGm49KLSyCQhPturChD2pvkwaKtUkkdVxiEpWVghn91eSC0mTf2CiNBvhOm31NJpyLimtzLed3Tv1ZHfULdki9LWy76Llkn5UHsUSMEHDv0+el4GWQMDVv3rwy2Z5NsaOee5NDdeA+6zbCGBHPOuhbvdrX7/qQZ8TES/iEcIxIGuo2mXaMvuSZ0hbsTV0Q6QdJLhMjA50beUI+KDezDQwL4uv+BGFTIxjXMPYGI/F7YjG5ww2ijAPSaTC58MILS3zMVMlfHQis2e2VY7NeZWOsBhmwOoHhdK8MV7txU3bEiBHt5zoGUoTNpAMMugbcuru5GxjNeszSVO+rXxj0g0TUYSCxRQhGxFcZBMKdieQj0gimOtQ/6kbfPgYS6pZj9JPZDu1GwXfP7h2pRuTUzcKGsumfCJDyIL/CQuokYSZA2bhOPeennXZa2bzcwJvPJHZIHtMvp0La3bOJj3AkoTyUVqFNrhlxqCeddFJRXsWmmmizD5RfKhollp3zfAsPsVKCkJD252iU4bnnjfBMx8QhoI3C2xbPefvkfCKI1UUw2Y6wmbfccktZWJ/XjD0JOL8+K1acjZVEJFZ8ECS5TIwMDLIRvB9kYjaCAUUMGHIGua4kWErGe36pFFQpgyijy0VGWZQp2m+SUzcwMgwQlYX7zsa4cEEySgzPZOFebAYNSk07oTMbj2SrfmbKBhaEEpwrCJpy9oJ7RHRnCpBJhpxyoQ0iftCA7JOSob0NzMqtHt1DfTJhP4oDhdsmEWhRgfhLrmNAWqhcM8VOCHGhUpqsiQtG1maSDfOsUaeUDwGJTHQxfvqcTHQEpNMzifQI1TGxFa5kf/HDjkVMTZaRGB6ZmKiqA8lIvFAm0pE9j3A6j2dA/XiOrcNqTVZkkg3yzOvX3VaZGAY8a2wxcud+1QWPArHDp4m37/zm2Wy32/3AMY6PYz3vCGTA+aPPsMFsxUTE2jnYBuNI2BP1RyVHHH3PrpvsdJo0mACre8+UNrFEnnutk9CJkAk9iZGAB47RO/LII4saUx9Qm4CHFdnx0Hn4kDuGtN8HabIw8wx3bFxLvOWOO+5Y4q4Y1zoBQ6R8J1sU0RZXaBYvo9ryI75T/lCuBkUMMs4v2UbsIxcuF5RMe+RlKtBu4sIMQOLHGK56ORlEM3eDCyLNdT4RDGqRHCUTVniALHrkuxeUgfprssKQy8r3uTCh7pFH8XYGTu1JqTR5ECesXsSsGtSCSHZaUkS4gHg9/WI2KTu9oM7UBRWfzTA4m2xMZULUBJA27aZ/6nfaLsiBcnr29X3PevuEazqgHPqMZ4cnRKKRZ8934W5Xl2xkuw0QD0n1RAx9mpR6Jj3nSCPyiJiY+JoQ+00dUDDdK5LIve35tbFn4gRd0++uZzI6HW0YhIw9MXFji2zIo2dPmRFtqirCZfN8+p4tou56hkNldA6E0Pl4SWJMcV/t92Nfzz6XtWM815K6Agg7e0U80A5idNVRTK7rcB/Op2y8fIiiY0xUEX2f1P5NNtmkvKDCM9Pe75RPm9vXeOBetRWCqj169dPHjRViZgSeJRITwENntnvUUUc9OrNrEmZ11pRk3DxUHmAZ6dxYw4TAfNemysa1LCfC9V2ftdZhlsk477LLLuV/Wc72l7AkUNuDL2kkfh8EiBbj5jxmyrLSBc9LMmiKpJjPGvytK2mx53rMFMPOiMsAZshk0E4E6oqgfsZb/0CwkWCGsxeoJuraIGgANTj2Q0qHBYMRFcFAvN9++xWi9MEPfrAQTO2x//77l4EZsTRIIeXIo6VoEIJ2eEZsC5tYTTf0BRm1nl+JUBYR51pdmECq9FPKnUHZBBC5tEyRSZZllZTVNl1qXCfoL8hPkN2ws/oQkqfs7aQiJqSIFTuGWMWxNsciNqGYRciK8zhnTLBt/rd/L+IyLBhbEDITOWIGhRmZdH/1e6pvUdaom/rmGeXeRt6o12wa1VUioizuOlFXd7xPkk79fdBBB5UtYGUMoQrsAUIZz36nNY4RYsReYpcysrcrrLBCuR+CgTADz4Sxh1hhzOgGJFXIgv6rz7Kx7kN7TYRULhMjAbE/iABi5ZV1HgYzqnrM3FSAjJgxW+aDcUc4kA0z1mGCq8w9IFTIBeWMSkg1qBueOhhfRhoRQTIZd0uUmFFySzEgYvMYFS7zTjPbThBTs2DBgkK6DBRmzQbmiOlsCgwod5l7tWRKPT6SQUZi1QuiZ0CaCCYd1BIGktuMIWcA+7nncPupq07KpQFWm6hv27ChvRlyCU8Ih3pQV5QhyqXBjvql34NnQB1pe/GrgRjwYlvUoK30H/Xj+dDGQi0omN2eqWFDX6I8Ib3AjiEAVCXue7aGW9jEgvvYvo7Rvu6HfdAv/K1vR7uajLEf7tV39vE8eJZNDj0/g0wKncM11JPNeW3+7tafokyeHXWsrhEphEq/tPmfyuZ3tsS+yoZ0Kp/jXcO5Ol1jmNAW6svkHHkTgyjmM543bRQub8+njV1QTvfj/kwKTBAQtmgzx7GjXMnahWChP5ogCtug6LK11EjnVM+8cibWnmFk0EQ5IIyAzdJv9A1jk0Q2JNX1qJ3OybZ6xaPN+YwL73nPe4oKrd59Km8QS8dOBG1jX/er3BRaBFl7ToQkl4kZD4O/h8ZsEunaY489yhpxHgwPmod3qgjXNPeGAd0D7sFsirx2AyPBcLkPhpYKaYmN9lcV1uEh98A7lvHjslB2M1iDqnJzTTFo9uM6r5OmdiCnzoNYehe2+uSSVxafDEuTMHAy5gy0t0zUCaR7M8j4DunsZfgM1srO0Kk3x1EL+hmgGEqDOiVQ/XQil4ic3w1AoawMC8pMdVP/BgT3YaCgnBhEYgku/QUMRgbtIJfKyPAjJ0h2XRFelKAe1Z1+q06o8fqbvoQMeM6mG/oOkoscgH6kf3kGkARERDuHq9Wz63eTDKon+yd20bPuGddPHYOQ8jRQ25A0xMVz7FqeBaEl09EP1K17VAbPbWxstE176K+9nufpgmdIXbIBlDgue3+rP8+YuvXsawNkmPggeUi4CtJn4h2bzHV2UhgKd75QH4vX21/7USnZJ3UAnnHnDruv/bU9zxV75vomDY5HAoVUsMs27ni/qVPXZhfYd30GMdZP2H6bc7Ij3lAWAoE20n+UZZC2YE+MJcqGdDuvycNEokOSy8SMB0PJsFJwDKJmXsiX2Z6HDSGcKsxKnYvxZ8xda1jE0gPO5U1V9JAyPIwXw8RN7O9+SAyFgGFSPzZxltwdZrAGU6oeYm4wjQGp3aCYITN0BiQzXe4YRpJiyXAZmOwTcZiMmPpGuBhGg7ey2vohdOB4Az7jR6VloNrL5Xz9GD9thYyZSTPoyql+DWS9QA1nzLV9J3IJ+oCBRr3427lt/d7roFCf2k+bGZz1R4OLJafUmzZQFnCPdeVSe1CtDDIGJt8tytCWnhH9yGLQFEJkAQFSv9pxumBgNuBrT+XhDkc6TA48Y54Bz6jysglsgME7yCXSg0AioybYbAY1M+IanZNdNLmQpIE8eB4oae19elEEQkdFZL+QOPbSJIxyyA7w9iBtvB7qkW3WPupa/KmYUM8ZDwJvi4mskJ2ITUUCuYq1m+N9Z7JvQzZD1fRJGPG77x2vD7Atnm2ThYjB9fx7pvUZLnFlt5/+4jjLMykjMYHtFgaij4fXik20TJ31LCcSK/oBe6xP2by+VD9kX9RTN2TMZWLGgzv8vPPOKwYh4CHWwRnYUQFCYsaJEBg0uHEZhyBRVAa/D0JckCPxNDaGTKwe0sHYqDeqJOMlw9xCzYxM/RoMKvLC/YKkMaKIpfjTAEOHrFqUm/Eyi3UPystQGijNng3aztu+uT+bchlkJTUgs5deemlRDRChyapJyLh+wPDHLB/JVp5ecI/UAAZbHRn83Vc7DEpm68id+9VmytvPBKAbmN0wvdH+YMLkOs6NQBx99NHFRWd9OqpBPQ6YoTfI2IcyQe1CNsRUibXyW+LPsazIg8FY3SIIEhkM9tS9YU4W6hA3e/jhh5f+dsABBxSSomwmBMrlWdRvDdiIAaIJJmEIgzIiLhRZfcakkGqPTOqXQSQ9r841Xfc10+D+2T0kTV2bsKlfNoxHCoEzofSMsVkx2TC598ywZ1zNyJNnbKp16Pquhyyyf/XnPeC5pzqKlW+H/ZXPvbChBATeO4qp8U88ZNh6cF9slJj2nXfeudSDe+x27UHAxriufieD36Ls7qsTUrlMzHjceOONhVjW3d8eVgrPKM2NGAjrhsnC5nJmxAwUjKGH3qx5UEPmeGQR4RCDqT7MihlHxJOyafbrb+SJITAI1VUbdXnuuecWg4SEKmP9d2WyD2VXaIKZMuPielQVbjkzaxvCSAlgKBG3WGLEvo5zn8pIhRGY7ppI6kTulYmg3AwnImbJJPdO8VEnvSC2ysAcdY9Ud1J5nAspZ9wlZOh39q+78wcFg29Aca4g5aDenVd96y/isRB6A4q2U2eIBrQrl8qpbePd0VMhv7MJ6slzYmkmfU9/pFjF8lqUIAPvsIHgCgnhDqUqUq4iVg+x4THwvYmzfhhEQH/Qv5FNf8f3+or7ivg3/chvsU2VFI0qKPva1qTs7LPPLkmg1tFELHlzPHfsjck4O4zo77DDDqV/eM7YTuETTZFzbe5NTNrUeTvZJqok71yETdThOOojm6B8VhKhmiKWVhZhaymzATZh7ty5RV1lr8WSAmWcTZkKPD/qxFigHj07bHgnJLlMzHhEgLuZekAnt3WDAYWRsJyDQdnMtUl4wAzeE5UhwJhQKcwirRuGVHrQGS/3JMbTPSINBptBBjplcC6kgkFlPLmGkQ0uEXUQyQAUOPuILULUGViDk9m5zMNY0sj52uEeuH38rj6VmxFn8BgZn0isa3OZcyWrcySSmkh104bckxHbpAzOS8U1OE4Ggty1gfMwpGb+iOBExAqZV35Gl1F3/5RLLvpOhFFbaxP1JZzBPSi7elB/kwGVQRnUkwEnyhv9yvWUK8glNVYZkXlKFrSTS+2LOCkfItJttYFFDVGnBlYTD2TO3yZb6sugbuKjzqnyTZGKdriG50/7aXNkUptGW9v8rV2DQIK/ld9WL1fcl/J2+m02wzPv+VGnJs6IowkDD5cJLvWeXTXpZoPsq14pvNttt92jk2hkDZln8zzP2iDqv6k6dC7nd22fzt8OtosXh60MsGlIpDcUGcf0F6t2mBDpRwcffHCJyY4Y7IA+xD6xsZYd4nWh2urb7MhU7kvZ2ZoQDExorCjSCUkuEzMeDARyMogLXKf3IHoQHMcINQHnpTiY5ZoZCuTm1jWQc38wYggKYyDw2++Ipf19h6A5RwDJoIgZIAw4iBGS6TsDYD+GgBEySDEeCB/ChEwiGIwTZZABdV2Ko9gesVlmn8iowU49IaLuoz6wBRisiEdCaKglXEjuj4F27iCY7klduAczauSTAUQ6xbK6nnLGACEwXb0MYvQQROc0oLiGukLUuDs7qY91KJ86oqwqi0GFK9JyTt1m9sqmnpFJx6tDBty1JkswEXFqlrpXv3H/PoMwIJf6PnUAKTKIxiL5DH2dXFJDtYG2jbYcpE4XBRjcEUzPSyiW+qQ6lsmrXSV56Rdc1shGtz4xKNghscbsmbZjDxCFRGd4ztgT9tAEC5nxPCA24v4okyZb/keykCn72FebmmyxQZ4FdhAJsgmLMKFlE/UBbTHM50Qfisle/TmvI+y9pemID8ruWWZvhU8RD5SXzXSfvERsAfvZDrbR8eyECb592Fv3LPxpKvdqbFBnJmZsl3MZB9wbe1VHksvEjIdBExFiNDw4AQ+qQZgRaofvESAkC6HiHm4CiAR3ioHBTNQgxQAYJAxciA5DQQWjUkqKsTEOSEw7GB7EgDvXOdyLmThyhmgyfMiZgYmBMOB5iNsNovtlmBgopEtco/MwSOLxLI6MZCKBVELuWLFeVC6DKuLn/KE0MujIE+Pumsqj7h3vPBRMhsps2jW0j821lct9IV6hBsT/ro3IqTP7uZ6yIZed6qcbxJQxnNzUyqddkD9LSfmcCNonErf0D8bSBMGgM9GxyqvPKT/ygZCoI+2m7J1IeTfYV51TFAx+rls3ztG2YcTto86FiCDGUCeXBi/PifPqk/7XVoOUaVGBZ0Vso0GRG1q/1Cf0RcSPimTSpX9pIwO1iYtnwLH68mTgOfZsOb+2MuHUrosq2Dp2CPlRz/UJr40N4+1QX2KJKcwIlcxuipxnmCpnXGAf2acIIWBPkDQ2kf01cbQcD1vTTT0cFjzXnkWfdZtdhzJ7vtlT4oW60B/ZU32FjWOfhcXwuFBmO417wDY6xmeATTCJJwQ0Ae3FBrKfnh9lbn8uklwmZizM0jwkZkVm/BQF/4PBHPnSsSlA7bAf10EQgH5gIA4D4NqdgAh6aBk9hk68oQeMITPIe4gZPcbNwBUkqhfsw+B5QBlL16cUIjMeYjNz929GDoyV3+qEBBAf1zUIIiJXXnnlXxBCA5pAb4OafZBHg6i6ogaIWxTDQw1g4Bl7vzPeBgGDcKiR6p0BRNLEWZopuxbjjXAy7O4f0UGCkHFq8lZbbVUWq1d2BNe9U5Ps2y+0gXoXTuBv94cwWCqk1+BvQENK1ad70L/EvAlUV/5eUF5KonbhetNv1Kfr9tPWAYQFuXTvsdRHO/yubewj2Uq5TZain6pbCjpy7RkxWXAfCHMSy4mhfoQ6cBXyLoQCTDHStlQwhMYzgeR7VkwCTOA8n56fQdrbMZ4XfdYzZPLpeZ2tQPaC6Lhfz506tCFNbIqJEkJPjRMuw56Ko474bd4Ffdo+2oQNUo/sPyLJ/uvr+r+QIiSHjZGsx/0tjjq8N70mnQsb+iMbwh6x/eqIQMDGqAd1RK313aBgixFL4xNSytYM0nfbod7ZG2TXWCAEqz2kKLPFEzMWlAIPEkPD8HBtR3dlPMz2qG4GgCbALY0YmSUiLvWZX8CAYvOQIpSurUwMl1mxNcWQLTNrM2VZu845CFzfgx9kwyzROS2wbJBjHBjQ3XffvRiNdoQiwHArD4KIiFPmBIMjYfZxHWTRhrAgzM6vziks7hPhRWRiYwCVzea+DSCOZ2AYeeTO68QiNhOizRzrfAicv7Uno0Ql3XvvvUume79QfmW0fJDzUSdcT7/o5cakAAiQV6fqVltqK0H3/baVe0IUEPgFCxaUpAEkhdHtF9oF0VBuSTiITTtOP/304vo3MEgEE1OK9DDkyDzFWxay301KTAq40QxO2i/RPzzv+rLnAiHSvp4HSpnJHRj8eUQkTAjBaB9QJ4JnxTMs1g/83S1ebdShLtkgBNJzbpJPgQ+XtUmdZ8h+sXmmbepeXfmdnWBXTK54CExaffqf/WezPXOeobBRYaM7Tb5HBcY+IRoItmxw9pbtDMI+KPRbdcWDJpRJIpAJ7WShncR8spnagt1B4Ov1neQyMWPBAFm6w6zNQOyB03kZFWQCSaASMmATgTpBIUDEkMFwcbWDMbJ5eM20uz0aHnRk0gwTEBUExcOPVDnOqxe5NqiEg5CmdjgXY4sEURANeIwzg60OxNF0IkSOM1AiIpYpMvt1T7HOGjLjWETTvtQa9a1OI8McYXQ9JEb9uy4V2Hm1A6PvvtWtc1JrGX+bMtmXkVf/6qwdBh9t633xlEBEnILYD7SRshrgqaKR6Y3wBynvBu1PqeJ2UyfIKdUDSdN+ytsP9CEDJrUFkUf2uVoNiP1AmyIvMuqRZK75dkSCgkHBs4C4U3D0Pe5C7XnKKaeUAUN7OSc1Ux30W45EZyCZ+rDnmI3xLKhzarL+rE1M3rgy+yWZ3Jm8B2C5MJOrftTymQy2gYrlGfC3yaJnm52w+ZviGKql/9k0QHg8vwiKT/bIxMj36jSIInuLQJo4+vS/ekOaYgI82xD2lw2PRd71xclCHak39tlrZSm6k40XB6LPscceW+zpBRdcUISFOmFNt3hixiIIhGWIECtg1BkbpIDaFt9PBMYHITV4e1i5GzqRS9fzvVkZMGIGaN8brBEHBtB34drxwDKEiBXySn0yuCMNjILy+85xyjEo3K9rIE7OwXXsWgwwg4zgdSJTjnM911Y+BBIhVS6fiGIk8zDQ6gch9On8CKPB0/UQL+SPMkchE3PKMElYsvnbd9zxrqfeXN9Aw22iHtyD89cHAX8jp+KmKBvqlUu3Xxig4j23lEd1wni6djdoW0ThjDPOKCRavahXsZpm3tqLOqC+e5Ez5TcAagOuO8e5RypxP3B+1+fqRvS1Z/s1ucRtrqWMyLhBBwFWv4w5oqwOtKPra/eJ6iDRH2JipH94BtSx/q199T0uSvGYCI99+iGJ2gzBdLwJnvPqs8OC8lELET7lZCuibyB+yApV1rOg//RS/ZFtdsMx7kMdCA/y6RkIu2fS5ZrspD6un7Il3Nbshb7sWRcHyAvjbxMk3h8TPLaaKm/yxA4hROrYM+5cyhnEstdzOqrQVsif+zemRD2wOQi6yY+67Rf2Nb6xU4QJ/blXe08E10cseQ+1jTEjBBdIcpmYsWDcGSSGjFFGDDwgOjWjiNz1AuPDjWLw9nBS4ZALhnUiMMAMvwfZA2ngkMBiduY8SBgyghAguc5pkDC4M+ZihJSRMWbgGUyEpU6uJgPHOw8jgzR2IpbtMCAqr2OVU7mQOaQdcVEXBjvncp/q3f37DHWSK9DAwPgjkpKE3BPSqQ4Mwu3k2b0baKjLSH0Ys9jPNRBREwT7Ud0MuOqx14ChH1BbuaXFOxqslL0XqXIMxZKrGUlTJwjzgQceWOpVWzKY+looIxOdU50xqPanaCmX8vRDNKIvGKQZ5k4EhRoUCisCjVzq9+rIM6G/WUJKOZTd/WmL2TrgLkyoc88d0uPZ9yxRMvUXhFO796p3hIsXAZlDsjxX/Srl/UJfcZ1I2JMM4xmj6nv+lFHfZ6f0PaEZ+nBMVuvQr3k02AvPaMRGmtSJzRZKw56wH2ylPqwe9OeYjFJ2xQtLghQfjNiYECGU7Ij97O/6yJTnUH/OPvxnxBjG9up7bLm6Vk9st/ZGGPsBm86e85T49P9koY3YeKqqMdLYaKwJJLlMzFgY1A3uyKVBlkHshm6kDXnhmvZ2DkbPDJvh9UBOBOdjEA0aHmAPki3edCP7cMMNN6zWX3/94sphdBlphpiblAIWhpqRNyh58BgFSiijzXj2IkNNQRkZcMYb0XMviAxlAfljINSV35XR73UwXsoMytxPuZ0LQVd/FjFWl+qgfTClRIifNICZoStnL6OnDg3u2hNpZdj6gYEwYuiUy7UNcNzqyoccUlK1p/rxu7qYaKDzO+KNNIjVRfqRj15Qh4wytUc/p8rY6kAgKQP6k74mTg+51FbqDLkUt0dN4pryHcLfD0FPTA7aysBMtUf8hdqwKRQ4z85E9W6iqX/xHCBdwknqas9U4BllI9lKoRYnnXRS6ev+16/EXMdkyfVNVI455phSZslFiAt4BjzrbIP+rH96A4w3dFEpqZJ+0/cQZJMbxwtREbZhpQwxqWJ/TfrsYyLKFiBGU1HLFnWwR9pJ8hm7ZbzRpyiZbGIvsMnGNWPiVCc1+g1B4Morryz9X7gH2x1IcpmY8fCWBTNkRq8TEEFGi0EMAhTwm4cOwTP4Slah7nQ7V8DviIgH10COmJqVc90gagy0QcT5qauIDpKGDJgVylRkZKmcjDNjjwA5BxWByoTMdCPFw4D74GZi9OfPn1/NmTOnuLIZBu5x5VTPBikhAHWImRJXBchUu0rZDQgasmVwY4SQMLPwOpBwqp+B0GBGoes1AGlndc3trv7N6vsBtUYcYyjh7lOCRcQ7GuiVjzquvyDi/u+HADD8zq+eGP9+oK7VLVKoHgzAdbg+cqm8Bm9Kk/2RR+ENrolc6uNUNIlk6lyZ/ZYYDjz72sDzjexbf1EbIpi+7wb7mkQhpRQ7RKF9QjFZGOgjuYxHAoEQ++3tM4hlXdHWh/QZ/V9yB1IQtshzoXxikJ3rkksuKYQSmTCpNlGXgLftttsWYilOmn1EXNgY5+ln8pmYPLSj55s3Dck3WTBe9YLQLW3HZvZrwyeCPmdspd6b/FLiA0kuEzMaDJ2EBgYZ4fBQcO+YoZutecDMis2OEZNYz9LDx9iB7xh+A7VjehHLgP0YS+fy8DrWYFB3XzKiVDbkFnk0e+M25uJhjBlx5IBxprAFcbG8CaWTkoC4xPmGCfeBGCoXlwoy414oXerZPSIsyK86QzyVD4QTaAd17Jh291k3qB+DLYKp/hFqxlAZAsrlutQ3JJ0i3Mu1S/FDSJFhhKzfRCCDrgzsiAXjojMIKxMYGLW5CYT2MsgKH9D2vpuIOCgzN5H7NHBTaXspsO7RcYi9Om1P6mG89R3lpq5SXE2ODAzqLJRLpIVyqg2pYYiLOq/DPq6DhLqf6Z7czDZoO22mL5ksUgiRNXYnnpt2sFvaDRllxwz21PomIOFL/K5+J4mQsqUP6wf6dJ3wKZ/29+x4nvVTE2krKFAoTQRN3PRjCqukRaqkSRMbqMzu3fPgXPpjkMoklsOHOlbf6l/7aWMCAfujzbqB3WQj2AF9McaByYL3xxhHtDGxMskIr1eSy8SMBgIgtofh9iBxR+m8SIgBkmEzOCNHjHa4zhl+BMb3BmMDgLigOpzH4OwhpSDZ2uH6XOjcks5jgEa8GFNlCSC5HixKhvL43XFIMVemWaWHkHvcoKLsoWAgc4w7IzGdUEcIu/sw0DBONmV1nxTOUBCDXJqlGkANYP0OIurCeRDoMGbqqA7XY/QQTCQdWZ+IyKlbsV9UQuS4XWntBH0AIZWlq63dt8mAWLA6yfK38mkPZUfwkAfl02cY8vr+AX3Rpg8iveJ83cNEJFkdqhP16lj1Wldt9TnX5kr1HmREU3/RH5VL/zWxUg9i6/wvbINCjVDUYdChgBpYkFQqq/P4Xv9zbxOVNfFYqDP1rJ24xw22nm8TkU7Qb03Q7EvlMZmo25HJAGHQP84555wyURW6gwR6zrRrp+fU9/qZfq7NHc9NboFuy8o4hvs03miDOCCV7ism3ImZAfaD/daWli9if7oRTP3P5Je9YM8cawIyWXHD+Kj/8TrxHlHAQzhIcpmY0WDEEB7GG1FkvEnwyIj/PURIm4fFPjp7HQilfdq/BwM/Y+k3521/ION7D2T8jRAa7F3fwIJ8eDAZ63aD69rKijA5HkEGxAkJYAwM8AwC13ScC8noRF6GBddFehFeBgcBUd5Y3geQeXGI1DGqBeL1/9u711i7qmoP4EtoQUAeRR5yeXi53hgJGIjKB/hAkITwAUjABEOMgTSG1KothvIMFUR5JaBghALhC0WBaiQxfjAGoiEEDAkBfITcWCF6vSBVCwX6QGhh3fWbPaMsNnvvs88+u4d9zhn/ZGWfs/bac801X+M//2PMuTzDoEbG8yhrA08QzTaQPaQW6UGwGN5+rmh5pdIgWhRW6vVkoF4znJ4BGGCGs9MVHVCnJgsmDuqReoiMKS8GVj11Pn9MVkwaqNQMvHbSC6FAIIranzTbkwz1oE6ojUiDiQ2C6TCoa0Ni/5SHNmmRhL0wlZ1+4XppeBZpg36i3alnv5MHdSKv8tKNjCR6Q1nr60IS1Lu2yGBHebfhOnUtvEHbojBr78PAuKT965eURuOh2Eeu60HrUH6MP1zf+hPiYaKmX+j/Yib1j07lMzFeMA5oT8Yp9lLf7wZjgXEDAdX/jcnaYL+xth+M2+I+eeK0G16TUEKTXCbGHlYcUouQOsoTBcpAChq3ztKNQDrvus7zAQYXyeGmNlCHcmkQ7RxI2/9zPZjpC27XqXVMpEl67ev8b2GHlZGILILGxWqFM3LA3cQt63ksAjL741KTpnwx9FNVCDyDsvDcDIcyQIrjaJdV53PKKyJD2ZJfMX4GCnmQrjS5P6xA9TsDiWdEttrpdIPvkSzl1EksQRoMJZUXQVPn/dyF6sy1ypT6M4hy6bmoM9qRfItHmyxGDkwG3EM9U5yUAcLp8EzqKaCsPJ9yM3j7jfqcrB4REURPHVHAA9KidCEuFkm4DhmQB2Xqe259BBOxRApMCHyH6FBQ/a1dyaf8iHul2Hom6albn9QPzzNZXSbeC3WLsJu8mHxqFwij0JhO6EMmKIyxEB91YWI3KPRbaRgzeBP0ge9+97ulnrVnMZCTtWeQjrbG22MzbGOP50BMxVmaeCEe7badGG/ou8ZBtklb1E4Cxjv122kLTcyNtfr+MEBSTVSNq7GaXfuHJJeJsYfGaxC1MtggPirEIM2oB7HUAXVERltHdD6UKmQtoCO7htLG0PvbDN/5TkiPm9IrD3V+94v94ZBmBsFmyoifV59RIvwdcU1TAeJLBWV4KG22REKqLDby6X/fexZ59lwBBIO6irwoZwNOqG+ULX8rM+Qs9rRDFpEhzzgdKHd59hpJZAzp66foKB/5ZBy5xQdZ0EMt4hL3DIgxskYhHYRMeT7uSy57BpcLWjkgcp0kWDl6BnF1ylkZTVaP0gnlHJlVHuCToRACwBAgLAiMspdv3wtfELunLg32Pp1HOGwf4/4mDu068j2iqe60TekiJUksh4N+r8716dgdotsOBtqDCZHJpHI3HkxFudR2eWluueWWsoG1iap24297RhpPBqlD/ceY4MUFYisprRb+WKSDHET7S8weqHdjunZIHddOAsY7YwzbE6STXRP2YEHjsJMISqk4XfZAeI5xKMa6JJeJsYWZNSPqDSRWWws4N+gZyBE/xtHs2jnXxqyMEXWeOsM90MtFAMhjezaHGHBL6ihcikiWTolYcDsGCfUbhoIxp0QgcogZ1a1zxq/TyzOChrCZ3VGZKBfcUNLnShOrxSDpnM5TaREJhgBhkLfOQR/BYWAsUkFM7d9oFkmJiI2NkRwEGNFwKFPuYWTLJ2WMQZE/A4/nQUyUt0UBSKX7GriQFOcQKkojJY+bOerDswwD6Ss/7j1pcMdNpugoV79BkCZb0GOwZfjl1XNa0W+lpTwPAveKSYY6lDd5VgbcQupdu3POteqf0Xdfv+mnwoLfBUFBBqURoNJqwz4REvVDlXROuXOFIgcmJV4RqZ0iqNqxfDo6Qxgij/LsGER9nq1QRvpt+/lHDWWof5oE6zfqUZ3rO20Yp0zuKJfGAf1+0JhL6epv3mhlcmOMMKG9+uqrC7GkTqvHyYBUis+0C4eJO+JhdwteFCvX52o7mA9QdyYYxh6TGG0N1Ku2F2EyYLcQSjU7NCx4Z4zZQr8IAsiltg9JLhNjC6QKMTIQIxGMOoWKcdVRKC0ID4Ln2ug0yAk1S8dB+qKDDYK20TUrY9CDMCCaiJ/OyDAY2BkP18oTYsbN1akStSHPyKf4GL9FPPxO3qVnoDcQuI9OihQgfgYMv2Ukqa0IIkMmTuqhhx4qpIliwgAhvQyd3zJwSAaygbRw/ytLg4JPaiFXOJKKyCorhInCaSAS1B/xY8oBGfN81BZpyyP10CxZWsrLvTz/VIyUa6VhQYH6o+a6Ty+4XhkpD+Umj/2AeHEte0btyPYr6rGb0twPykD+pOEzjHm0xSBpcV2UmbqYDMpMOp0qgjy6n7Rjr1Ln1LU6Qi61J7sS/PCHPyz1iXhqR/qB9iPNqdTHXIL+pZz0D+WgnjrLeLqQniMWxRk73MckUhsIUI70Nf0WsaRc6i+DQLomj/q9tsCYL168uKhPxodexJI3wzhoomni6ffGDGOWTc2FVXh5QTvWNzF7YQwxNhojjAUmv8hmeP2M3bYN4rkRGuP6YWFyYms3bUkbYheTXCbGHqH8MKIMNNXGACheEYlByJBMnSYURWBMqYAUGySMMjcopMMAuGebsCJXOg5lkUpghbG/dU7EBlGMVcuDxCoxOAgHsuA5dU6/QzaRB4TJ/RAg9/a92SFFUUwN9/GPfvSj8rc8Uu88s/vLF+WVYXPYm1NcTZSJgYdawqgpK/eXtrJCvhhGs15GWZl7PnkKyLv/zVLFjRqckFJuaoZTfhzIrLwPCgMVcil/DGY/wigPFEhl5lmUWz8oK0puTACsvPbsw0L9qj/395ygHIJcOuRJu/U8vQx/G56pTUQC0vWMylx6jAPiStlmPBgKk5KIBaZOq0/3jLJRP/qMfE+VUM92aN/UXOSK2mdyphzUW7fyHhbqXJtAYinLJnkWS6i3GA+QfhM3Kjrl3I4CiOFk8AwIovc5W/im3VEaEUzjlGdS/8Y6JFQ/NNnQn8V5u5+36iCXrtUukAGLdoxn0+kLifGDcUIb0W6MCSZXSJ+xT1y2EAhhNsaR6YAtpoKzwwQBNiHGww81RuBdn2AiMYYwQFInDcrXXXddIVoGSEShEwyq+DFuUoZE4zdzGxRhdJA6XQNxRZCQtgsuuOA9sv+ooGM65B2RCIXJ8zFGlEHqLcWB0XIdYiVfCC0jgYyJH+ylmHaCIUJMQp1FDBkeBgy5DjA83/jGN8rG5v2gfqgxNh5X5kgtAmcwk9dByBU3vbhUiiWXnTSmC3XIyFOx7SuKLC9fvrzM2tWzZ/X9oHkcF3CLLlmypKjFturSBvQT7cSbWTyXsleevhNWgsQwKCYuVDXPH6RnroNiLwTEm6JMIJUJY4hU6XP6zaiIpj0mxVS6p0nerbfeWgimfs1j8OMf/7jESHJn29N1MsVQ+zTZQw4t2lFn8myyGOTVWIBkmowb92JxEZhMONQ5b4MYXeOF3yfmLrRzY7w2GJ+2KaNWI51h64x9w8DYaswO24Bkals7JirIZSIxzmgG1/qZZ56pV65cWX/yk5+sV6xYUT41386jMZz1l7/85fryyy+vG2NaNwaj63W9jsMPP7xetmxZvXbt2nrdunX1iy++WI6G0NaNsaibTjmRq9GhGQRKuj7baIxDfdlll9UN0a0bQls3BrBuBoK6MSj1TTfdVD/11FN1Qw7r1157rW4My/t+3w/u5zcNsawbIlLSeOKJJ0rZtcujMXx1Q1YmftUb7t0QzLohlvUdd9xRyvHQQw+tL7300vrPf/7zxFX90ZDn8oxHHXVU3ZCnibPTQ0Pa69/+9rf1iSeeWJ7nlFNOqRtCVtqUY82aNfW3vvWtUt/+nw1Qd81EoG7IcHkm5daQx/rss88u7USbP/LII+sbb7yxbohG/dxzz9XNoF/OHXTQQfVnP/vZ+sorryztu5nATKQ6t6F9auu///3v629/+9v1CSecUMpB+3z00UfrDRs2TFw5fTST2XrVqlUlfeORexo74Omnn64bwl835LBevXp13UySy/l+MPYtXbq0XrRoUekfxxxzTN0QypJGQw5Kne+7777l0//ON2SznDvppJPqSy65pG7IbhlPXnrppR3jRWJug81qJiSlrRgn9P1mclk3k84yPh977LF1M4mfkt1ow3jfTJR22Ir777+/2JJAKpeJWQFuLbMvrh6xc1bPig1sg6pIaeOGpKKFa6obuA0sTKFgUayoDGb/1B0uo/YKaF0k1MSZArWSkmgxk9g57nOuT/kSf8e97ZMaMSpQH8UmUlYokMD1xoViO6VBQD0RUqDsqTdc3dy4ZrQW6VBceiGUS8945513Tqpcmn1Tm/rVDdX6mmuuKWEE2gu1ius9XMPyaI8/6VDF3Vs7GGdoj08++WTVkOLi6v3pT39alHWqM7WKsq5tUCiVvTpRH2Ja9RsLOqji4jSp8RQN188HUOmFCFD2tFP9XjnoX9yIo4J7UCmlz4sS8bcW5NiHNFaMW3TYTT3WtnlotE2Kq7pTlxaixeIM9aoe/d0QhJK+dm080yd8UpGMaVMJz0jMDXCHG/v0ee2ePVP/xg9tRkjXRRddVF5TPAyEYBh7qOlAWdeetUPImMvErAAShfzYNgO5FHcUbnFkwEIfri7xZeISkaRexBIQFwM10oS0cSlzMTPI7RgpmGliCYwQd6d8cC97NrGTXJ1c9jvDUDBMDFEs1FGuQgyUM1Jv0RAyow6QFQZS/sJwgv/9FklTjs6bFIj78h0SwxXTDYPGXGoHYsrEFrpXL7eOfGsnXJDIOvejGDVuIXXqkL8YJE1gEA3G+4Oo817wHEiymFjbflj5738xsxa8ITDK2DMiJMrZ5MMkSVkzKv52Tn2qX3UtDi8WnjjXq17mEpQFoiVGWviFNurQhkc5qdAu3UNfVb7aEwKo35i4uSeXuPYGDL561ha1a3Vjgsxg+84rZS28MV5JMwhxHMYv45hD6IdzrlHf+rRxMfpoYu7DGGm8uOuuu0polzak/Zm06PtsiVAhcb/DTiy1VZNcITpAqNH2AkkuE2MPJBGZEHOos/jbrJ0xQAQ0aAtsGAgkxkzfTK0TjC51wgCsI1DTDPzOx4wfdEQGO7Z68d1Mwj0RS88h+Bq5RHpnQnlQHkgYEutvZU3pMvtFeJEbb4uxaIH6I3bTQKaMXN/OH6UFyaRWMqoIKqOqzrotwAlyyTCbAfcilwY1eUGyGNFeg6MgdgOsxTzaEGIZ2/YE5MX93NuWTtqHfA+yursXDOLup41qh8rHAC8OUrtyjnLgGteqbwjCG3AeWVR22gL11SdVTL4pYtqJZ7TfqgmVeqFgqhfP4FmiTvQXhIdioT0pH79BwF2rLPWFcSLWOwuIlvYait50iaW6VubqBmE3dqhb6QapM3mxCEs70w/0M3Wg7VGc1ZuJm+9tJeac+hPThlhaqNdZP/5Wv6FKJYFMgDHSOM1mgomoSQkBxbjB/vUbYwcBTxByqc1qd9qoMSSQbvHE2MOAbYsVrlIDNBhUdRjbedguh5LDzcR91A2uRz65XSkGOpgZfSfM7BABA77geJ2vPRubCTBU3poRAfz2I5tpVUk5WBhw1VVXFeKCDLVh2ECOECVE0WbMiDBjiEwimwYc5e5aLkjB5IyqGbPJQBhCBtPfFtz4ThqCw5HBbkCgVq1aVeqPi7FX/VCwb7jhhmKsqXYXX3xxWR0bkC/P6Tkof9z2zlnAZDPpfoHu8Vtqk9/HgVCovyCTFp45kErfIQHKRPkoN23SfRCdmOD4HqSN/CHc1HptQLulvCobxEie9Q/5cbiH+8mbSYktlxDJXlB+2pl+pExdK4+JwaCOTB4YWu0SefS/dm63h3i7mLr2vdXeyjnqWZ2B9q/cHdoB1fHcc88tLkuTn2gTicQgMJFfvXp19f3vf7+MG4ikcUN7bBPA6cDk3jZE9lg2iTL5ZQMCSS4TYw+vI6M+mdkznmAARhgoOEggFy2DbrDvBoTH6kgxTNSbID+dYCTE/nGlegWaVyDabmcmgYhdf/31RaW6/PLLy8DQTenb2UBQkHnEsnOYcM7qfRu3UzMZS6TQ4CW/yApFUTkDwmVFOtLsWQx0DDBwyVKPuN2ROvWDXHqlYTdYjc6N7c0SlNFuJFB+rZCmVCLA7oukm70HkDDtBimUBiJNoXUNEooM94LnQeq0yVBlTUikh0i6v0N7jb/bQBYcQcDjQC4QTr/TnhEVJFJYxLJly0qZIaIGc9fLA3VZPWn7+oK2iyybfCEoNt3uBerYzTffXFaZc70ySFEviclhMqvMtEfKpXahroMsIpbiWm0XZaJg5TijbEKkH2gr6i08MLYmoixz2fve0W2cSiT6gTBgT1Q7Egil+OY3v1l2FogJ7CggRMruC956Jrb3/vvvL+N6IMllYuxB0TLbRxYCBlwDrwE83Iz9mjJ3p4bvtWmMdTcw0MjFtddeWww3YodYMgDckwjTdN1ng8DAgBBwR3vjitlgv4UwHwSQH2qxrXAsXLCHJPcIYszdx82KBIVhVDeUPEQMGNMoS8+mHpUxskYtNmj1WtDDlYhQhYHuZnzd59577y0TE+BSdCDA7oMMIm5tRRFR4NKUr4jJgyB+EJMbn9od96d24xNZRRQ8N1KhDAy6iDPC6PCslFrl4d6eBRFUhoipdmzw973DYhsEUd6pWfLZhgmA50CQXe/3ytD7pgX0I8p+T42lgHXC9WL7lLfnt42ROKxuqv5cQezpqpy4D6Pe2lDfxgltkSvRYkFtR3vTjtWXkARuQZMd9Woy6jv1aZIqbXWqDsQ+qmt7UGoHP/jBDwqJV3/qTZtzPtrMuPX3xOyC8Uj7NFlnw2688caRiyTs8u23315sprHSGNIWBJJcJsYeBmRkC8FkmBFFBt1APlnz5RIwgFPHuJisjutmZIFSKKZTML1Vdlzo1CixKwiTmJJ+rtJRIZ7XYo2VK1eWFdvjamyC0FAxIw4T6aSoMbCUNAOdawA5Qr48T6hvQbJchyhanGDQEu7QDYiA9Bj6IH2duLchlhQ8+QLtQLtB9NzH4heEzP2k4TmCOHbC93Gf9jXagnaB9FHRpe25HNqYezrk0+E85SDIZbjPlREiQvnyv/IAZMOEhlGQ90GhvVPSuKzEICM2FFyxe1xi8tKGOqM+IKR2W6B2uO9chd0QhNgggdqdcUSZaY+IHXKvfWkb/kcqkcxQjdWPSYjJH3U4Xp5Atfc7EywTGGn72yFGWDmrU+Sd4p8KcWJnwaIwC8ccdvvgiTFOjRLSNsZ605s2TZTRBwJJLhNjD8qChkuFYgAYPsoVo8woAEPARep/Az81BwzgCAFjLz5t8eLFxRgw+m0gGlRNigJDLqDeb8SsUHbEAn7ta18rxmFnA/EJchnKZSchGFcwvNQa7lZ1RIVlaBlwUH+eRTn6VG8IlUUl1ESDoo2+uQ+pdcMAqTVTR1DVs/ZimEN63QtR5LKXB/mRB20kDm3IEX8js/4G1yIfiKK2pc1JX8gFNTaeaRi4l/KLSdN0FpogrmKgTJbEASL1559/fukDYgERzja4uBghhkJIwllnnTUjE6nJEOXvM6D8HVMpZ7/XDrUz8dvIHWgLVGoE0kRB3zcBMH5oLz7Vhfo3KfG/v9U/ZdPWVgh5r7hWeUdi3U+4DRiDvvKVr8zIWJKYf2DLtDdeCJMdaxHYPBOjUcEYxTYil/oD26hNtwlsksvE2INRsDBDYzbwU3K4tpAYcA5Z0LhdS64PlYCxRzAYIm5MhoCRRWAYz3AzIqriHMWeIZLi76hvOg/Da+GDuJVequcoweWGSCOXH2TM5UwCGbKvJ3UZWRMHaB/SYWDRBIJESRVnJCYOuaBiIr2UQ+2AQtpp4OUDwYtDm0EonDdUInvak619xoF89YNBn+q+YsWK8tyeg8Im9tSiNvlHkhA1pEu/ueyyy8oWXeqBQdrZUKYImINRdLTJpPJvq7kg3w51gRzKv37sU90659mlEWkyhspCaI3wDc8bY4PyEDog3rEb5JGR5kYXBqItRHzxoORf2VN6TKDUBzei/CYSo0bE7COYxlILAofdbqgXxM+zjTxE0jbGsssmxIEkl4mxB0NBibLJNWODTIYBYmQYwZtuuqm4obi8kBTnrQ7m1qIqcYuLs6KAMhQC7K2mtS0RRLA9UqpjUs240M36GGDXc1FLb2eD4odcyhNjT0Wa6+TSMETZ4b5V9urA3qXDAHHSBsRkIuf2zEQCkALtBsziEZJwdwfkI474X/trw0QlSMy4Q1vXpk2WhH0IJ9E3uHMtWLIdF5ev5xSOYRU/Bc/iIeW4s4F0yZ/JYiyMEvsZE8fO+gDlHoc6pJZQY6mHnkt/RSap5nYMMKkQdqAskFS/8xttzUGB1r+MK73g/kF8Qf27ftA24PeeVRomNEksEzsLJk88cBZannLKKTt21hgl7EJhwRAia5w1dptwt70JSS4TswJmSlaMc13HAE9FtB+jVcMMh9XGFjFwVy1durQs4GFoXOdTTJt0HnrooWLEGCabyVrN6be2VODC4h7kiqYcUji4yihg4tVC6QTklgFjYJDOUamansFzUkoQ2snebDMXYBgyQFGQ1Ju3z/RSknrBxIP6hphaZKHcuIUNrMjAfAVCg7gJvBfkb9KiHVPPuMd9mmQhmRRjbVp7Nymj3lMOEWxtUFkin65lVHz2WiDXhjwIb9GftGuED6nkaUC6fMftjPy6n/bg/u6lT6pPkwN9DamLiYE+6H+EjQpp0qCunUcwubaNF9KRHo+FPDOE1EfPn0QvMZfAtlEVhcWMWrnUN3mGxHPrxyZ0PHrd1iMkuUzMCiCP3FpIh608GBpqA0PBEHL7mUUhgBYuIJxIYTdSgWAijlQN8ZlUD8qJlZ+MGwNEDXVPnZKShvB0GiEG0UIIcWritgQ120YkoGuJ/xPzRoVjmNvktBdsl3T33XcXAyluhlHsp6rMBSAvNvyNze2pzuqhDeqT+kTkO8vR731vYiCMQX0IfzDwJbaDS5d6byKl/SNsSB9XFqLlcE45MhQO4SLUPuVL/UXitGMKIWLmk/KnnyBwrtFv9CPEDmH0e/0V+TfBo5AK/dD3ED/pxRuF9Fn1i8g65zv9GsGMSaW6j36tjzjfz4whnNKVnvFCXue6JyAxf6GPUS6JJfoRD5xFoSaRw9oRfZpHzeQdWWVv9SOLXo2xxoFOW5vkMjFrQFGxITYSwuBQJhgWxoZ6YnGF+ETxdJ2xdJ3QWXQQ7lMzsPY2MDokVYRhBeQOWaXuMIAMk27DcJrFccWDWE1u2IA0rRJFQLm5bUnid+Gak8e2G4EBp+RYqe53lDsDROd1cxFIjnrlqhXvZ+uczpg/K/fVdZCYNpQb0rRkyZJCaqRjY/eZiBucTdDGEDvt3mpn6iE1kUHS/gOMENKJODoQTWXv9+pK2xeG4kDwkLfYc1S/1D+1f30IsYx+pS1T+GNlvf/1KX3MxJABZLQGjWVMJBLvh9hiCxp56SIEhEhCaTTx7ia69ALvBfGFTRJjaVKoz7K14pV7xcYnuUzMKiCTFBhqoVXVZHrEUnA9VYJrbCrQ/CNNBjOMHTLnzTSIo7ejuM6eYQgkdyDDGIj4Ewoqox1EMDq4FdDSsocdBYaaqXNbUCKd6Ojcgww+l4Y0LCJCsuYDqFreFKOMY+Vh5wpcSrGyCvIfQHgocuIKqduUryuuuKJavnz5xBWJTmjPSKI2So2g2iODzitbhBIxp8YzSoijvqGvIO8mZDwIjlA7w5REGlFH2j3CSOlEIKWLTOpnU+2viURicpjQsVvG0ZgA8qqxX1zY+rIJZNgq35sAmtQ5p58TQYzLdkthB8VyGn9NDHmFeJm43XshyWVi1kHDj0Pz1Rl0FJ2jTToGhTR0LiTF78P9TclBOC2EQFyoMGI8xXNy3Qa4HbgKbLSMZFJm5MkiI4uQ/O1TrBsXOVUH3IdS43ANI02d1XmRLKt254vxVbZW6iOFtl8y0zbDbiOGqs46Vp5iCbln1JlXZlIu2yEKifdDeYYBUW7hvtaXGJn20e5boV661qcj3NPO+V575o72GYc0HBTQcG0P018TiUR/6NsmgcJfLFylNupvvG7sC2FDOJhJnz5rDKVw2luY/bKoznZ8Jp68GrwR+jivkf1wvdzBItl+bvYkl4lEH+geXK42o7ZyHEGknInBRDKpLzovcsMI244BqbHnITcCZYghpfwwumIvuRF0aIHXFFjEioHmUqTA6uCuEyM2X6AsuFwEioszFdpg4ENYkJ8gOEhKJ5S9vQupluIGLUrxtpRUxQaHdu4IYoj0TZX4xe99+m2kk0gkZh7IIHGEzbIYVtgQr5l+aWxEMk0AXWdySc3ksWCveASFyzh8z9tggaSFrkgpb6Hr+iHJZSIxAHQ+rkMqpjgWsznbPCCA3qmKLHL1cckiixETiiAhnL733fHHH18UTmSSWz9e+4dE6bARezaqleezBWJpI4RAaIEyMssW78MdY3EP4ti5EEPM4G233VYWQIEwAptUtzfzTSQSifkK5FBYFpJplwYesrBP6J+JO7JpbEUqhR+ZJFpMRxQRBmb8jffeD4okl4nEFIAIimXhLrDqVTwLZc2bOsSgiC/z+kgkCZmkwPkOuTTT66a8JapCLL2VyKBmEKQIU73E9PnO68sMcJ2k20bBDhumI+b+FqtpRp5IJBKJ7eAmtyiSq5ztomqif0glu2VsZc946ozDXODCwIgjRJKpIsllIjEEdELxk94EY9YnUNp2DwHdKl2CgwHx/s53vlPIpZnyI488Ura2MOOmWnKT2/xebKpZNhj8zLJt9I3sI5SC12fqFZ2JRCKR6I2UURKJISBexUpabz+wcOfzn//8xDfbkcRycFAdrdY3Uz799NN3qI5c4sIGlDUXTTt4HLFEOgWeA1KKWIpbTSQSicQHiySXicQQ4N5GgpAesZLphh0ewgi8lYjrRRwrdZKaaTGU+EuLnJRvEHarmpFOWxcJULdAinJMscywg0QikfjgkSNxIpGYMXB1e3uLoHKrvKmPEb8qRlWMD4XSqyB9b+GU1fPhDgd7hVpERbV07YknnljeiZ1IJBKJ8UDGXCYSiaFg6LDq3arD2C8xDv9bAY9MOuJv1wsst1LeNkw2jo/fWkl/ww03lEzkx6AAAAhXSURBVBXgXv+IgJ555plla6GAIHT7r/neNhn2W7NC3BuUEolEIjEeSHKZSCQKDAUOi2Xi7zjvnAM55LIOoojsUR1jTzRuaodV9Qija4M8IpI28rVq3oIdb37xtgibpSOoYJX4rbfeWvZls0rRxujtt0B4E4+9MG09xFVuf0vEUmhCIpFIJMYDSS4TiUQBsmiPM25rC2YQQ4c9Pp33lgfvmBUfyTWNLBo+qJKIJ8IJSB/yaF9KcZQW2SCVrrX/JNe3BThc3bbBiO8AWV22bFnZU9T2QytWrHjPQh4ryq0cd69TTz21WrlyZSGfGWuZSCQS44Mkl4nEPIStlBA42/54T3Qok4gikhmEMUij/ymQSKa/kUNvakAixUo6bMmECHqTjrcYIY6IJoJqNbjFOQjhySef3PPtQ6793e9+V2ItvSvea8oC3OH2vBSj6Q1I3nfrTUZWkycSiURifJDkMpGYR0AMxTv+4he/KMTy2WefLUQTibMVULwXnXLplYziHymUwJ191FFHlY3hreBGMINUOhBIB7JnkQ11EzlFNqXjFZoW5yCl/d5AFIRWPqia/pcfKuWDDz5YvvMqsu9973tltX4ikUgkxgtJLhOJeQLE0mu/Vq9eXd13333lf5uPc117+80hhxxSyByy+fzzz5c35dhrkvvaO2cROdv+fOELXygbmgekw5X+8MMPF5e511eKpfzTn/5UiCGyKaZS2hTLqW5yTjFFhK+66qqiasqDTdfFZLZXkScSiURiPJDkMpGYB+BuRiwtiLnwwguLcvjVr361+tKXvlTc4BRHhJJa6ZWLFE2xkp/73OeK2ujzsMMOm0jtXRg+LNaxETpXNqLqWu5yZHK6QE4tFFqyZEl5Ww83u7fy3HLLLRNXJBKJRGLckOQykZjj0MW96/yBBx6o1qxZU33mM5+pli9fXuIVbfdz3XXXFULJfU3J9OYh+0Z636xV395F+5vf/KYQzm6QPhLoDTlWd8cCnlFg/fr1RbWUXwuKvL/9oosuqo477riJKxKJRCIxbpjz5HLbtreLW+1D3qiy+24jM3rjDFW6ZcsbTe1W1W4LF5ZYucT8Atc2QomY2Wz8hRdeKOcRyy9+8Ysl7tF399xzT9k6CHnj9qZoUjK5n31PjfS/NsSdbaEONzglFKGkJNoGiKppsY5Yy1Gt3HaPRx99tLr00ksLsUV8v/71r1fnnXdevuYxkUgkxhgjIZeSePPNt6rNW7aUV7TtsceHqz0ao9OG71977fVq4W4Lq480hmHhwgUT32zHxk2bGhL4ZrVwwYJqv/1Gt/pTntat+2dRZQ468ICSt5kGI/lWY6B3+dAu1Z577jFxdju2bt1Wbdq8udr61tZq3333qXZvCPB0se3ttxsy8ffy96KmLKWbmNvQB2MRjkO8o0U0iCPyJ9bx6KOPLoqfrYX++Mc/lphKi3W8z5siyP1sBTn38x/+8IcyEUNC/dbqbHGXYhwtqEE43dPqcIt5fHfwwQePbOU2xfTxxx+vfvKTn5QDLrnkkkIs5SmRSCQS44uRkMt3miQ2b9pcvbTuH8Xg7L//ourAA95dxckYvdoQS4Tnwx/evfqPQz7WGKS9drwr2Pcv/n1dIZiI58ePeH9s17Bw3+ee/0shrUf+5xHVPvtMbTHBKPDa6xur15tjwYJdq0M+dvDE2e3YvHlL9feX1hWlcVT5Y/if/Z+1GEe538EHHzjxTWKuAmHk2ub2/tWvflW9/PLLhUha3X3ssceWjcoRQ+cpkmIsEUbub+RSzORjjz1WvkMyP/3pT5cV2aeddlohjOvWrSvv8+YF0Mel5bw0uM8pmojmVFVLaWmvsZcmpZQr3H6aP//5z6tf//rXJU35sTqcy35UymgikUgkdg5GplwyEH/93/+rtrzx76KWHXH4oTvII2Vu/fpXqn+tf7n8f0RDHvdftF8hfH6LWP3thRerbVu3VR/96KJCPgO+f+cdWWyOJr1dmiPSDXDPeQqnfReP5G/Erhu5fDfdqjFW700z0nNP5+PoRPu+bYMXacdP1r/cGMzmWLDrguoT/7V9fz/XSxPp/Mtf/1Zt3bat+u9PHFntN4DKWO7rjx3PuUt5hkAnuTzooAPKBMD/vZ5nkHLuhUF/O8h1nXUZ1/tbaIOrnZMWuC7JxvbNx1etWlX97Gc/K1sAWUktlpJqiTj+8pe/LC5mi3psIbR06dJyjbKjUl5xxRWF2Fnpfc455xT3M8WdGrp27drye6vMrfrmFucit30RsmcTc2/WsS0R0qmuon3HEdjeBtTx9k9puQfyyn1POZVPbnxEFmGlnHoFpDf65Jt4EolEYvwxsphLybzw4kvVhg2vFtfuEYcfVlRKhsW5f/zzX9XGTdv3y6NqHnDA/kWlZGBefmVD+V584IEHHlDIKVA0Ec/NzeG6XXfdpdprr+0bMy9oxU6+8sqr1Vtb3yr3FYvF/c6lt+cee1T/fvPN95FL6b7x7zerTRs3FXay90f2KumC717fuLG48T0TdzqVdfcuqkzcV37apHBjk+6WN94ohhZe2bChnPP7j04YR+Ra+UyVXMofsi6E4O233ynly9W+V3PIK7TJJdVSmq8393d9KaOyufV7t3ChoKqfKOd99v5Iyf9kxK1bHXX77VTrEqkQwqAukUl/q4ddd9l1IoQiFLTdmvvtXep7PkOZImne121bIPGTXNWLFy8u8Yrq4lOf+lR1xhlnlNXcyo/b2fZBVEyuZiuyvd8bSRRjyW3u9Yr2p3Q9YucaBFM8p7hMZFVdKX/30AapmFzlCKj6lZZ2WvrdxGsgkWGHOnT4LmI5qZj+9zsE+Morryyf0pysPSYSiUTig0ZV/T9hYsYm5+jabQAAAABJRU5ErkJggg==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3081" name="AutoShape 8" descr="data:image/png;base64,iVBORw0KGgoAAAANSUhEUgAAApcAAAGDCAYAAAB+wzuBAAAAAXNSR0IArs4c6QAAAARnQU1BAACxjwv8YQUAAAAJcEhZcwAADsMAAA7DAcdvqGQAAP+lSURBVHhe7N0HmGxVlTbgo86Mjo7OOOoYxjHnHEBAkChKFpB4L1e45JyzCCOSc87xkpEsCIIBMKAoKiiIOTGomMPoxL/+fre9mGNR1VXVfapvV9/1Pc95qrvqhH323mftb39rrX0et9/+B7SqGubO2bh67WtfM/5fIpFIJBKJRKIpPPzwT6q77757/L/+8dznPm+Mn726/P0///M/1T33fLn6/e9/X/7vhbe97W3V85733PH/msFE9/H48c+Cpzz5yUksE4lEIpFIJIYEJO9v/uZvxv/rHz/5ycPV/fd/o/z9V3/1V9Vb3/qW6q/++q/L/xPBtZomljDRffwFuXzb2xYf/2tq+OMf/1j98Ic/rP7whz9U//u//zv+bSKRSCQSiUTixS9+0fhfg6FOML/5zW9X//Pf/13+ngiTvVY/6HbuJ7zjHcv+qz+olhtttGFhw1PFT3/60+q2226rbrrppur//b//Vz3+8Y+vHnnkkeq+++6rnvGMZ1R/Pca0H/e4xxXi+ac//enRfXyXSCQSiUQiMZvxD//wD0WEm4wA94c//L56+Cc/rX7z61+Pf9MdlMXFF1+sesITnjD+TbPodh+Pkss111y9esELXlC+HBStVqv6z//8z7LBb3/72+qzn/1sdcIJJ1S/+c1vqp///OfVPffcU916660lTgDR/O53v1t97WtfK9u3vvWt8v+PfvSjQkx/+ctfVr/61a/Ksf/+7/9ejlExtiSgiUQikUgkRhn4DOKH80wGeFE/eMMbXl/94z/+4/h/zaPbfZSEniWXXKJaa801xr8aHP/93/9dCCJSicU+5SlPqR588MFq3rx5hVi247nPfW455ne/+11RMSmX//Vf/1U9/elPr174whcWkqsynOs5z3lO9eIXv7h62cteVj3rWc+qnvzkJ1d/+7d/W24miWYikUgkEolRxb333Vd9/3vfH/+vWbz4JS+u3viGN4z/N1y038fjLrv8itZGG24w/u/kQGncbrvtqi9/+cuFLP7TP/1TUTNlEYWaWQem+/d///eFNL7mNa8ppPQLX/hCIaLc8n7nJrf52/bEJz6xkMsVV1yxWmONNUrm09/93d+NnzGRSCQSiURi9PDFL32p+reH/m38v2bwz8//52rxxRYb/296UL+Px42RwL9YimgyQCA/97nPVSeeeGL1+c9/vriyEUMJPVRJoGZSJRdffPHq7W9/e/Uv//Iv1b/9279VH/7wh6tvfvOb1c9+9rPqP/7jP8q+nUClpFYirs973vOqF73oRdUb3/jGaqWVVqpe9apXVU972tPG90wkEolEIpEYHTSpYE6nYtmOuI8n/OsYxr+bNCiLCB9XeBBFbm7fA6L56le/utphhx2qVVZZpVpuueXK73feeWf1yU9+snr44YeLm7wXBIxypSOlP/jBD0oQqc9vf/vbJUaTajrM2IJEIpFIJBKJpvGcZz+7hPzhMpNdZYcAJ8byla985fg304+4jymTy0jm+dKXvlSSeL7zne8UAohYulGVRHXkAl9ttdVKDCUyeeWVV1aXXXZZ+Xsy4iky+otf/KL6+te/XtzxkoEops5FxUQ0kdpEIpFIJBKJmQ55Jryyj3/848ri6P2STFzrZS97ackKnwkCm/uYslucK5taucUWW1QPPPBAWVoIqXOzCKbfVRCy98xnPrNaffXVq/vvv78cg6E3Cdfkej/yyCOrZZZZplwvk34SiUQikUiMGrwB5+e/+PmfV875w79X/zXu4f2bMT71lL97SiFxz3rms4ayQPpUMWVyedddd1V77rln9dWvfrUQyzhdkLr6/0jnk570pKI6SqOPeMym4BoIrQo/7bTTCpGVXZ5IJBKJRCKRmB5MyW8sXvKUU04pi6PXiSX4u/1/CibXtXjLpokluAbSyl1+/vnnV5/61KfGf0kkEolEIpFITAcmTS5lh4ub/MQnPlGywutEshcoi9a69LaefsDdzcUtw1ygaD+Qtf7xj3+8JBklEolEIpFIJKYHA5NLqqMEmosuuqi65ZZbSmb4oEAs3/SmN5UNweyVeMPVbV1MSw/98z//c3Gt98Kvf/3rko2ujO2qaiKRSCQSiURiOBgoW1xW+Pe///3qoIMOqm6++ebqJz/5yfgvg0HmOKIo+UZGFILaLSsqYjUpltbI5E53DLW0F5Tvj3/8Y7XEEksUEhtLI40SwtUvMco9C+x1/1EHvkf47aMOI9wgM+UTiUQikUgsDPSd0IO0UAJ32WWX6nvf+14hbZONm+TmjmxyyT0TKYv2o1a+7nWvK8sOeYuP/ftN0bcskbf5XHrppeUNP6MGxNF717n5xZBa7ikWm5es5FWZFpF/6UtfWv621NOzn/3sQuC97SiRSCQSiURiOtE3ubz99turc845pyiW66yzTvXa1762EJ0bb7yx4yse+wVlcqIiUOCQpmWXXba8JhLJGsQV73gxnmuttVa16667Vm94wxsezWSfaXB/1v20KLwkqW984xtFobRuqFdsPvLII+UziDXySNFFoL0K0982r8r0RiRvM3rzm99clmUSgjBT7zuRSCQSicTsQV/kEqE544wzyvI+yM7mm29ezZs3r6iIFkK/+uqri5LZJ08dGOItKXOIokXauYYHgeOe/vSnF1L83ve+t1pyySUL4VyYUKcPPfRQecOQT2t+qlsEU0Z9uMLFlyKOyCLSiCAilxRNpF69O875fvrTnxYCioyCenvJS15SVN9XvOIVReFErp///OfnEk2JRCKRSCSGgr7IpaxrSw5df/31xU391re+tdpwww0LcbG+5XHHHVcIzTCWF2oSVL13v/vdpeyLLbZYWQl/OlzHYiORR2QcCUQMvcIyXpcpNlQziAtFCCmOXpdJseXituK+7xFC5DKIZ51YUjzFw3olpusIN3BNZNPSTI4Rs7rCCiuUczuv6yHdT33qUwt51baJRCKRSCQSU0Ff5HL33XevrrjiikJg6kBKvHmn6TftDBviEefMmVNtttlmJUaROjgVkklJpCIijXWC7W+kjpv77rvvrj796U9XX/ziF4sy6XrqDrmjLCK9K620UlEVp0p4XZe661rWIv3MZz5TyoCMIqUIqjjWt7/97WWiQNFEtJFYcbDKFXGxypLu9EQikUgkEv2iL3K57rrrVjfccMNjkmiQDttMVyzbgTBxNSOWO+ywQ7XGGmsUcjVZiAFFHJE4SqIqRSothyQZB9GThIS0WauTesg17+Xykox8j+Bye0+VWAa0CbKLTFKVlcPC8rfddlspLxJZJ5A2yujznve84jqXBCVekzqtrhKJRCKRSCT6QV/kcuONN66uu+66R7OUhwEKmrhA7twvfelLJQ4RQWsaiNzLX/7yasUVV6yuvfbaohy+5jWvqZZffvkSj2mx9kGW8ZE5/9GPfrS6/PLLyzmQRITbORA4pM05qbwRPxmubok4yB3iSWHkvuaylnzj+6ZgUkC15DZXr/fcc091xx13lIXwtWl0AeVVRvGoyudT/SDAlo5aaqmlSt1x0ScSiUQikUh0Qtd1LhES7tsf/ehHRe2SeDKVrPBe4KaWcGNNSiqiuEGKG/WtSVDnJAdR5e69994Saygu0TJHFL0gVz77AXf3lVdeWX3lK1+ptt5663JeiiSiHETRd5FUY21PsY7KgUjLCpcsJeseEX3Zy15WXOODENxecC6qaCxRpAw25XQ9vyG42lu7I+CIpjaIuFCxnJKpxNj6Dil1D0iwfROJRCKRSCSgK7mUZPKxj32srK1ISUQ0ED1EBfmiXlHoOpE/JCkynJGVdnd6J3DDSmAJwvLAAw+U7Ocm1FLldF6fzh1qIcL8lre8pSiLyJPEJfcT7up+CB53OGKICEsSooJS9xBE51BPyFunc3FVi2U95phjSp2Ku1Qefw8LykGNFGcp5lJ53b9rUlK1mbpCihFiJNT+3P3IOMXTG5okEblnxJwq6rxRx4lEIpFIJBZddHSL+wqxnDt3bokXjJhKChUCggDJvJYk8q1vfesxSxAhKgiWfe6///5CRHohlDWkNLKqm4rlVG6xhJQ5mdt1QrzccsuVNTR9f8IJJ5R7Of3006v11luvKIwTkSXlszzT0UcfXRReOPDAA0u9uf9eROuCCy6oTjrppELSzjvvvKJwcp8vDLiXH//4x+V1mcIFxIWuvvrqRW3VHiYZ3P+UVv9TsUO9VH/ict/xjnc8OqnQnqloJhKJRCKx6KGjcokUif/72te+VhTMUB5lGFuMXAIMYmlD2NphKR0JK84jw7zTPu1AbhA8STD2b4pYBiiVtnYVlToqBpG7F/zO7YskSWzhIu4GJItqKWwgCDb3OKWPEkvBnQjeeEQ9nT9/frXyyisX4r6wlD/Xdc+UzDXXXLPEV0p4cv/IIpKpjBtttFG12mqrlcQkaqY6MMH4xCc+UdY8tci9Y6ih7ieRSCQSicSiha5ucaSB+1OcXSTWcH1S/bjJua0RwU4ub/twl1Lzuu3TCQgaUtmuhDYB5+1EWJWNCocQcRVL6uEit4yPNxAhnty+ElyQLPD/NddcU1RLpBQRO/TQQ6t3vvOdJT4RqaRcImcTwYLp1Nq11167qKT9uOGHCdcXMlBXHpFO36sfKiVlVVnFbnKrv+td7youdDGq6g1ZNilBNvUTdWFS0otoJxKJRCKRmB3o6Bbn7vS6x7333ruoeBJPAMFAIoahLC5scOEjhEgiRdb9S/JBrCXm2JBFJImq+4UvfKGQTHGWXMKIFjK6//77l3332GOP6vWvf/342TvDQurIt9hMRJyySu3jwqf+zmRof0ozNzmC7n+k0qTEayuRbvVj4Xaxm+pCOIWljZJoJhKJRCIxe9FRuRR7d+utt5bldZCGULCQCKpkP8qi/algFDCY6WQUiaRgcoUvvfTSJYuaUocIIddcv9RahNOn3yiV3vaDQAkfuOiiiwpJRDQtdYSwtkM9WHReMg+Vj9on45xr3dJAruNclF8ue/Vdr8eZAn3AJEOCj7hcqq8YTfcer5d0r4i4fSzZJLbUxAXpVDcmKwtbrU0kEolEItEsOiqXH/nIR6pTTz21JPUANQ35QgoCQQoc3olsIqQUOcciH8jSTEG4eZXbfSFBSCR3MGV2t912K+5xrl/3zH0tlpIih1DJoJa8gkQhScjgzTffXO23337lLTtbbbVVSYipA0mkTFIqudotSo9MxvJHrl8n8Mokex5h43oWC4lkIm0ziZR5JahEH/Ga7l8yV0xGtDsF89JLLy2xmJRa+4nH3WKLLYpSLNxAHbq3RCKRSCQSo4+O5FJixvHHH1/iDoEahSggV7F7JGtQopChdiBA1CwuUXGbca6ZADGDr33tawtRVDbk0fJDm2++eSGHyKMlhCiH3rojo5y7l/Im5hApiphE9YGEe5WkRB7vWXeOdqURObUeJjWYOxnRtN4m9dMSRM6JYCKqCJnsbK55aqrvucoRWgvaq9OZkizjPiiTJiSSt2TOqz/tjyBTfRF092w/9+/eEHnkfNVVVy1Enss8kUgkEonE6KMjuaQwWZLmlFNOKUsJIVoIJHJFZfMmGgudcw+LPawvro4IWVJnp512KhnF4hC93Udyx2QhIYSbGWmJzG4kbLKgron948JGLFUBkmcxc7GOiCFlECni1vUdkkRVRJoisQeEDzjOepdnnnlmIaLIK6gzSVHWsnT/wg0QMEk8lLtQP8VyIq3UPmSduonMUjUja5/yhwir03iFpOxtBHVhw7JRyLPMeeXeZJNNSpJTfb3OcJELA1Dv6kUfk3GuPtQxgm0RffGZ6kVfSyQSiUQiMVp4TMwltU4soKQWSiV3NgIQBBLpQoT8j+AhE8FP/YYgUdmWWWaZQsSoVcgRYjpZICncwpRQpJDqGEvhUMQQl4mgTNzJlsdBlJUTqRT7iAxz01IEEVhltj/42/72QTiRnbr7FtmjRro/sZdIFfUSECgq3VVXXVUyp9WlOkAkd9xxx7K/LGukynld0+aa6td+iKMNqeYif+5zn1vc+IiqrHTXQNZcM+JDFwZcWxnUldhKcaPaxXdBMN0bUm6igERqP/1EmyDUJgwmK473acF2yWQIvfpIoplIJBKJxGjgUXKJoCFc1CTL7HDJUtqQhLq4abCnvklIoUTFb0EegMrH5RzL+SChHQTSvoHQOTdSGFndyCbSoRxIFeKFrCgHIiKWj/plfUbvxbZRxSTshCrGtcwdi1hav7OuSPaC+kIsKZZiM2WJI1PqB/FTh+ecc06pCwRRuWCVVVap9t1331IG99MLyKbYVa5wiUZIJoJJ1UTArJUZpBLJE9O4MKBdEEdlVa4g09pIvQghCPgbqaRwq3/3FGEG+ooEJ65z53EOfVC92sc9JhKJRCKRmLl41C3OhcsFvvPOOxdCiLDYqEp2CVXSIN8JiAEVLmIwkYyHHnqoEKF+ENnDzs8djVC6nuMpYtRKxEm2NmLiDToW9N51110LIUG8EMm77rqrxAFS/iwJ9Na3vrWQmFAknc/viDHyG9nNgwCx5AqeN29e+X/bbbcta1X6nup77LHHVhdeeGFRWa2F6fwnn3xycekLNRDfqTyDQjsov7bgVqaMXnLJJYWAyVjfdNNNC0kOtTUI7XSD4ihUQAY8BduyTJTKCDfoBPem70gO+vCHP1za0QTF5p6RcjGxzuf+oj0TiUQikUjMLPyFWxyxEzfHFY4YIWbUS4M7JZCL02A/zkf/Ar5D2hAEJAvBrMdi9oKs6HXWWaeoWEgu0ieuE4FABBFIpJMCqTz2cS3JM+I+KZnbbbddiUP0BiEubqoYYlcnIt///veL2ulexPa5r34UxDoovEcccUQhixJS3ve+9xVyLVYSkaK6KYPXO1ItP/nJTxaihRQhopMlfnHfPiP0QL1RkrnmZaxT+6ic4j7rauF0IurW/Xqt5U033VTKG4pxJ6gP9UIFlh2vLwgbUKeIvDANIRYSrEwiqKGZYZ5IJBKJxMzDo+TS4E5ZQtK8upA7E1HhfqUUIklIg/+Rx05AMGNDVOv7ITrO3035tK9zSyZyPNJHibPeJLKLQDmegoW4Uf/EhyJXYhqdl1KJkHKdxvI2rlsnclys4vq4Ximag8byIdBiLamTCKwF1F1T/KZYSrGDXo/o71gw/OMf/3iJjUSKlH8yxBJivU0Ll7svbaKeIh4VEUO0EU2EDKGLmMfpBLIe8ZUUZ4RYQhJir11MIDpBvZgIaD/lVn4TBMlWSKcVCyKhywRB27nGoJODRCKRSCQSw8NfkEtEiOKFCHGNI3V1Usj9aoCvk0bEExm1DyURAQIEMeDcXNriIpEzx9d/B4qo6yFIfrfNnTu3vAGHSxVxRFgk8SAeSAtS5/Paa68thFHZuYcnAiISG3I2qHta3ViqSXY08kthVW5rOVLpEEtKZn1pHXUmTIDqKl50slAnVFNrZCLOyLE2U6/qyCfypi6ED0j4UfeRNDSdUL9iWpFCExV1IBYV0UR8kUJl6kYM9bsgqEi6+4t7pGI6F4LpvFRM1+p2rkQikUgkEtOHx2SLI4ixYDi3JtKHVMayOHViaTBH7rbccsuiItqQx3bYD5FACpFDbt12com8IqZc6T4RxTXXXLOQS6TM0jZICpVSTJ/frQ+JXFx99dWFTCkvVXMikoEEI3pIj2siYFz4iEwvRVG5KWfiJ7ls3/Oe9xTlUFKP9S0Rnz333LMQzvq5lBWpRIaRv8nCOZHKiy66qJSlvt6l8se6oginMALueZ+uqf4XBgFD3pVJ3VCNxYpybysTAumzV53YTx3qayYP/tcXqc/aw71RhSciq4lEIpFIJKYHjyGXwB2JfHH1ykamJra7s5EGZNEyPhJrqIcSeBC1diCSSKtli/zeTizbgQAik9ZylJiDMLheuMK92QbBRNa4gS3Ng0Qhegip4yciivEbgmLxb2Vzv0iLsnU7Vj1QdMWlHnzwwSWukIpmHU8k55BDDikqbntGM/JEue1FonpBuZBI16fauQ6SWy+vNkHAtIvkIjGK6gjpp9Q6xn1OVD/DAAXSRAHJjEXX1T/Ca53LSOCaCH5Xh+pY25tYIJg2SrG+4ndtqL/af7rvM5FIJBKJRR2PIZfI07nnnlsWBJeI0i2Bh1IkM1lMpMxohI8y1QQQA8SI2ic+L9Q5oNhx+1JXuagl+ViMHGFCPO2PKPZydyOsiBqyhZRQPX2HaPrspIAhaUi0uNC99967KKAXX3xxdf755xe3vYXjuaCHTWiQXPGwyLyYU/dav6ayu59425BYR2ROUhGCyb1M3ZxuKKe2UWb1brkr2eEmBiYT/RDMgHrW1todgTbBCNKpH1KkFxaRTiQSiURiUUYhl1zV3JXWX7QMDCVIljjiVieWCIs4vzlz5pQkC0QvlDGu816KZB0ULLF0FD3Xr7vbwbmRR65w7l4uT1AGblYZxTYZ0xSxiOmjjC677LJ9qYRBMJ0TCeH6P+GEE0ryif/bk0UohggRRVVspcQepA2Z2X333Yv7HkEaNpBaimmoypTKqJ+AciNXUc/u08RBMgwCLXPbfU8nkDwE02QBCdSu4i/VqWWhfM/9PVHbmXg4hjptX/WNSKoPiU7iUb0RiZpsIiARTB+ijiYSiUQikRg+CrlEzAzu1mA0SCOKyB0yYKCnEFHmuIERFaSFakYtMqAb7AchluAcBn2kiLscUZCYQVFDfoDbFMFFOhDKKA/CRNWkyvmbK5j65c0uFM8NNtigkA9l6qRA1oGchMrpnp0nMpIj49o1kV8LzFNNLXlEsbXOpBhQJHSXXXYp5ZwOlcx1tJnQAOUULiCxqhMpQ94ps7EMkHaWcY6EO0bdIdLTCW2irSmoFEiEUcwssi7mNkhmJ/hdLCkou3twLmqytqdeU9u1nbrxvT6FXNo3kUgkEonEcFHIJeUN4fCe7HpCDhJgoI81Cg3miCdlk9qEiHZK4KkjXJ11ZRIJ8h2igFjIgEYQEE7/h3sd+aTMIQrcqYgIouDYOomjcFJeucoprhKMJAUhrcrnPL3gXpWLu9/1nA9x9r1rIyxIDZXVQvPKeuKJJxZCQym1iPp0EEtwHURR/VGOtQmyrX46EUVtgFx5O5G6RbrUlXvTtghorzCCYcAEgJvexEW7c/VTn00u9Af30w6/CddAIqmxjre5b/doAsQ97pwIqkmQff2ujqLvTSdMckxcEHr90t+g/qe7LIlEIpFIDBuFXFIHETTKHMJSH/SQKEvtWEKGoufTYG2g7AbHIisGd6onchcqoo3iiAj4jrJksEUwbcgDIuA3rlN/UwsRj+WWW66Q3XYCJW7PUkDcvgiHJYKQUu5txyKMQUongt8RHuREucUqChNAHpVTVrhyOT+S5ppUQQlNCM50Qt0iSta0tI4mAqy+urm61TsS6U1GQdC8BUf7uldkzj4LA66tzimZ2sz9CFEQh4lE18ul/vU9C7P7HplUDxJ6rB4gVEI/EW/q/e36lHNSeSnM6gDBcw6E1qTHOX3G5v9A/KZvTNR/7Kcfe348TyYhNsTfRhHXhzw7Ji9+Uwb9yGYSpFzK5FzurVd/TSQSiURiJqK8/pF7e4xjFhcvckbpMthxvcbAbsCz9YNQAC3Pw31sMHUNhEYMnAxni4k795FHHlmSgQyqBn9kzSArjo5a6G+DO1LgbTjiQh1fh8Hc8kCu5zzc+wiheEj3ZMkgb3xBpPoFkqAMFEzlovZJiBHveNJJJ1XXX399Kbv4y/3226+jyjZsICdcycIA1IG4T4u3TwRtqD0s37T99tuXet1nn33KObTVwoJyqXNqOEVY+SitXm9JXa33Q/sdeOCBZcJgEXsxt92A2MniF0trYqJvI+HOHeuOalMTFv0M9F+EF7FFxPUpqn2o8J2ALFLNYxJG9aZqI7cQpNUWRDXuyTPHM4AoW27JFkp0IpFIJBKjhkIukaZNNtmkxDiGi9QAHu7pfmGQ5470xhgKGRJo4ESCKIkUUKSVuoZEGmDFScaampYSMqAbiJEl5fFbLDdkcN9///0LUaRy1UFlRPi8y9u5PvjBD5YB271J7LB0kNdZDpLEog6QE8RD9jzlUuwnMvn+97+/JI/Mnz+/EJ2F4VYGZVQ/11xzTVFPEWlK5ERQv4jPVVddVR122GGFxHgt5WabbVbaYGECmROioS3PPvvskvSjzamYVOWAZCZxmhRcCuVEQCy96xxJNekRSqA/Ioz6u/Pqi4gfaG99zWcoifqNLHfKKNUdQUcgQxX1v76NTDq3z5gcASLsnD6dzzNB6dQWroPQuoYNCVYupNfzZAKj3w3SdxOJRCKRWFgo5BI5oQhykxr4DLQGvRgY/c+1jUAZRNthcDTgWooHqUTquGn7getQSA2mBt86DM5i5sThGcDtZ9khLlDXawfXPpIlWxiJeO9731sIBMKp7Ntss03HzOp+cNBBBxUVE8kR07neeuuVtSZ33XXXaq+99hrfa+EB+dZ2VDmkpBeQG3V71FFHFYXXce4LWV7YcB/qVtiBzaTA25q4uoNgIm8mHsi1FQP0wW7w5iShE9Rs7W+i4RpLLLFEmcQgqvoXJVHCmi2SgRBGcF2TJ8frU/qiCY3jKJb6l34v5EPiUBDE6GvKh1iGWolYIq76P2gP5+Q2p0bH4v7OaZLmvJRl6ibFFRn1XCYSiUQiMdNQYi4NeIidQRahM+j5DqE00FJNKEgGNANpO7ibrXkpFtHgy6U4EUK1MTiGatOJHCiTgVo2tLfeIHbUOYN2DNJ1GPQNvs4byyPFgEylAyodYjrowMylb/BHWqlJXOPqx/vF6696XFigynHfU4r7gfq2LwWYUog4uz+LryNGnep3uqBtKKiWvdIfKcaSs7Sb8vodaaPkUS4Rv4nKy1XNbe3tTVRdyqVJigmVWE/9zMTEbyYN1F+qPfKtb+ozyKx9kHiLwHN9qy+kT59wHuSXuhmxnz5XXnnlavnlly/EFgk2+bLpyxEGQunXv236uvs0QVAHCCl1XzIZpdaLDTw/7kcd9Lr3RCKRSCSmG4VcGkANZOLbDKoGbwO32K/111+/kEbkkltbYg0Y0Ax8SIp9Dz/88EK62tXHAIWGy9PgGGto2jeUqF5QJvvX1Z9OsE+ok9yW1Kd58+YVwkyho3Qhy4jVIARTspABHbkVD0cNReioXwjsdLvFKW8wyD20Q9tZykm7cpOrK+1EoZuMuts09A3JOYhdkCtEzWRGH/B7/B1Qfpt6ibqR9KTfIXT+5srWhtrOfVJGKZX6zdZbb10IrH4io97ExDUpqTHxUvdIobdBieekiFPJkUZE028I+kR9wnPm5QNc/1ZfCNVZeyCqVh8Q/qEt/GZ/BFs5qfNUW8+sZ891uj13iUQikUhMNwq5NAhTQ8S5iRcz4FJTJN0A1+SCBQuKahOucuokVZPKYuCjMlFxqIqd4LwUn6222qo655xzyvWQ114q52ShbAZcREO5qEIIbazzSEVCVPslZ0g1ckltQiaRAv+7d4O/BJHphHag/rqHqQIhQizFp/qU/U6VnQpxbRLcwO5T/5NJThHslpxFraYoIpxIl3vQ7vqZCZKQCfUW8cHaTl16KxWF0ssB9E0hIkgoxVGyE/c4F7jfQH86/fTTC5HUzyZTV/qm5wJhtOi7tz15NrjEkVNKqgkMUqxNwv1vf4lxktUoqK7t+UskEolEYibgUXJpgESQKCcGUi5AsV+x9qDBPN4jjiB6Sw91hbJE6eF2RiyRTcSkDhnAsn9ldCN28+fPL4qo4wywg5C8foFYUHYM/uDT9RBnBIob2MCtzP0QNMpeJDwhJeL4KEli5JxTWMB0AtER89creacfUADF0lKUkRZkTn11I3DTDeXTL5UH6QsXdqdF0Sl63ODImX6IZPp0vL5mRQFqJKLmHimR7tmSUyYhkmf0f8QNyaMiclVTMbU9MoismnxtvvnmhexNpu8qlzAOhBeBFV4htlJf8ryYiCH7nj+kN8IeIsFHWampnlH3S1kXIhBZ7olEIpFILCwUcukPBMuAZRAzcFPnKFoGUaRS7BjFCJk04BoUufEkHBj8qEoGRQNbqIZgMLYmIZc78oKYykznljZwGhgl/wzDrewaSIZ78zeyaQBWRuWiPPoNaenlnqdQInNc+1Qvai5Chmior14Zy00CoVV3ro8oAbcvYoU4a8NBgBypf/eIpCA9Qgf6SQyaLmhH5dFeSJc29H+78m3SYAKDELoPJM6+Qj9MDsTKiovkEtfuVEt1SRHV3xE95JKKr39wleszQirUuxACLnPn33jjjcevOjjUuTK5B88RN73nJlzj7kvZkEcxlyZ4jlFGbW6i5NnTr62haTkvfUCZkemZ1HaJRCKRWLTwKLkMUIMQC8qOgRaZpKoglAingTbcjWCwN5iJ/ZIoYaBD4gyU9pGMwd1nwKdWWsIHkfM2oI997GNFOTKA9yJ3k0GQpnp8pXIalCmsiAKC4Tv7TATnEa/n/iSDIMyUS8qVwV7M3XSBaz/U5HDHS2Dy7nMEXvkGhTpATLhnEWZxhk2ook1CGZE6fQnp0iYmRKHU6UvaSLtyW9fbXbwktdf9aSttpu1MFvRDkxx1yQVtX6/21Lf1e8RWtrkJlN8cR0FsckLhnJRR92Py4rqeIS58qrl7Ro655RFm9WAfMcDuX7moul4agJSqK8+qfaMOEolEIpGYDnTNjDEgGVzrRLIbKDAycWXaciWeeuqpZYCnhF122WVFVTFgckk6H+WJ8setx7Xu+OmEQRyBtryNZA4KVy8go45DwCSYUFv9r+ztYQDDBiKEaCA9AQTJuptI52SgXdSDyYVzuMcmQe2jrCm3v8U6TgZIkyQa9W4yw10d50K8EG6TB8odYhVwXTGUVF2qoPsFx4hbdFy42bnPTRzUr029RKiA8zoHtX6Y0Lf0TWuqctnvtttuRVH1ggDPl9AAZUeSvddeyAmyafJjnw996EPl+XKM+0kkEolEYrrQ6Bom3IRbbLFFGcy4vhFIGb4GbioMRcx3XJMIJ1JGgUFiFxYopkE0esE9cFkiNZKdxMBRjRCB6QT3PKWKQhxAJKhwEWM6GTjWEjpI2WTJXzdo7z333LOERSBzkRgzKEx09Cf9TN1TGNWF8vrfslCdlFshBIgoxbE+mVAOrvS6K5kCiqTZTx1TB5E8cbZUeAvqi7ecLmgPyxwdc8wx1aGHHlru1/qq7gfct/AVzxaiyWVusmGyF6scJBKJRCIxXXiMW3wqEGdJ4UO6DGji1KhgFEzEh4pCHaJcIWoyc8W+TZfbDgGRKHHWWWeVBCRrV95+++0leSPc9D7F31n6hkufq5FSiJxQvxA75MjyRgiTgR6h4UaeLlCD1RmlKuIrkR5EKWJiJwOkShupF/G1wiD6Jf6O45JHcm1iP7U5lVBZQ0FDfIRcIHN1ZXEQOB9F0f1KxtHHKIsmCjbu8PZycytTAK1had9Qm2WXUwJlW3OlmzyIx9VHJM6oS2r8AQccUFzjFGv76r8RVzwdcD/UWmTX80WFdf+UXJMCbnX3HTHQJnL6qXhNdYU4T7fCnkgkEolFE42SS6DiIZgGOAqTT8qKQRzpQNBkxSKW3H7iwqYLCKPEoptvvrm4FcWnKZNEJOTDp1g+ZIXiKn7PJ3IZWcg+kQ0Kn9/ExFGNEKbpAoUKMUN8kCEkjoKnviVeUYMnAwQFcbNcj/uRZKLtAsi5SYOQB8v9UHyRb/Gn4j2RcuQd6bbGqEkEty1i5Dz6gnMiR641FSCRyJJ7d03xoYisOmgnlsqhPMjhDjvsUPZVdrGJknQokkEkHa9f6CdCNkwctPdFF11U2lr9uqd6SEJk2jsXAo0ETpY494J6RBS1hbp3/5KAgjiqA88f1RWhR0K5+B2nryTBTCQSicSw0Ti5BANZKFRcihHnZnDmUjYYisFEguokw2BPjTFAB9FpAgZiCiN3PDXHIEt9QnL8rXz+pvoot8EZ6aUS2RBmZVI26p7zuRcqJpLiPiSCTBXO2889X3nllWW/uAekxsLa7mO11VYr5Z8MIjzg/PPPL+1GnXP/ykXNU3fcrD4RLkTFQuCSZCTLmEAgnwiP9lOfJhDOq09EfTZFvKh21EMThVieKJJY6jCh4fq2PuT222//KDGk7ik3RRORVFb9BDm+5ZZbSsKOJB/7uS/udv8jq+7feU1A1Eco9O5PXx8WuQTkmYJq8XVEWPu4d3Ucqm70baTXvUcMqePUWVPPViKRSCQSj8HYwDRt+OUvf9maP39+6znPeU5r6623bn3nO98Z/+XPeOSRR1pjg3Xrvvvua40N1K0xIjf+y9QwRgZaX/ziF1tLL710a968ea2vfOUr47/0jzHi2/rZz37Wuv3221t77713uYexQb41RvBaJ5544vhek4d7/dWvftUaIzGtMSI7/m1nuIc5c+a0br311tYYkStlWnLJJVt77bVX6ze/+c34Xv3DtZ3nt7/9ban/F77wha1VV121dfnll5fv/DZGKlvvete7Ws985jNbY8Sztfrqq7euuOKK1korrdRaa621Wueee26p43vvvbc1RrRKW08HlO3+++8v5b3qqqtaYyR4/Jf/wxj5a43NoVrvfe97W2OEsNzTGIlsPfzww62zzjqrNUYGWzfccEPZV9/bbLPNWk95ylPKd+rGvfh+bHLRuvnmm1u77LJLa911121ts802rde97nWlD+jP119/fWuMYPdsv6YwRi5bm2++eWuM9Lauvfbacm9jk57xX1utP/3pT6WPLLfccq0nPvGJrbe97W2t2267rTVGlqetjIlEIpFY9DAU5bIbuDKpmdQv8Y2UHzFwAcqSN5Qcf/zxZUkWChw35VRBdZJBy40oJtGSSIO6ZSlR3J3UQa5dLmDuUDGk3PxiRycLqqgyHnnkkdUYgS1vLpqofO6DikoBpi5S2riGuWu56wdVpdyHtR7Foap7IQKWv6GKKRt3MfVOm0gSof7JtFdO13dNMafqhsuWeqeupkMdU08UOy5g6iFVT6xoHepL36L0uhf3R32klGtHCqDliSjQQh1OOOGEotR6YQBXPpVSu1AHqd/qyXcU2W233bbaeeedi/LpeP11ulRBdU2ppVx7W5BrU4spuqBuIgRBKAOF1TJWY0S87DPoM5BIJBKJRD+YVnJp0EU6kAEDokEeGTAoc9VJSEASDPhczkibwXGqsKyOLFvXlqjCJT8ZKL/yRryeGE0uYGRzKgk9iBtXN9KCHFhfdCKCgti4PmKB3F177bXF9cmlK8sZmfI/wmhDrGLzvdAEcZISg7z2UIylmEkktZ51jjAh4gg04qItEFqkn0tcPSDFQbx9h7D4v1v5kVUhBX6f6B77RbQJYosQu77y6UuBO++8s7SVtyghyMik45SFS1+fc6/Io7hayVEWK1933XXLPds3koTEXvqfy9x7yPUl+widUB9N3FO/cK9c8NrKtS1Fxc1vEudelNfmd/dosqDv6COeOd8nEolEItE0ppVcgsGX4oLASJ6RICOOTQKCmDCk06sikRVJPwZJQKYoUwZPcY8G1X6AuDnOu8BlA0vIQDCmAuSJ8kMtjFi/Nddcc/zXwYH8Hn744aVOxPWJ/ZsIrVarkAl1gEhR0yJZSp2KA5TAYgtCGRv1ymLgPv1vH8c4J8URGUEYkUpLS2kbbRbk38Sgrnj5TayleEMqXy9ype20CSXNOd3HVBHtoVxIni3UOwqvrH/Xo7YiwCYvCBggkpYnor4CImoFAbGrknzUr3vWH5Ey/U+SD1XTp2vV62O6oWwmGTEJQyCV0XNkQqBN1YWNWmti8dBDD5X9xWT2+xwlEolEItEvhpd1MAGQEOv2UfskHEioQNIsK0PNRLbsY0AHBMHSNjKiZfxSqPoFly8lz8CKDEhUmSoQMK5XxEJZERdq3GSAlFkuBuFD5Czu3gtUNW81oloiauoMCQq1CjlUl9Q6ShxXb2S9I5LKC/anknKTIkuUPcopwkHhtWRPL2gn5I7b2L1QA3vBPtodWaO2NgXtq/7qoRTc29oeqYyySm7RbupOuamPCJp2ELIR4RsUW+3qvpwHMUZCwwVuMuB3xHyycKz2Uhc2fX3Q8yH9+o51RE1y3C8Vc8GCBWWZLX3B61qVW2iAOve7tzq5XiKRSCQSTWKhkEswGHItioGzFAzFyBJB3LUIkqVukACqGALgrT7iJqku1DEDKFefAX+iwdiA7bz2477mPp0qXJ9iRHVzbSQF+eiHWLWD+/+CCy4o96IuEMdeQJSQZAqs61J1xUJai3GPPfYoiqNF3sWXymJHRG3eEY/QI5GbbbZZWRjcguDc8UcddVQhmkiXWEr15B77AcKmfr2Bp1cdaFtkiGpJUTapcGwTcG4KOKIY0F/UD2KprfytTyFY4Z5XN44TQkCNNqlBOKl+1GDqLyJmQrHOOuuUcA3txcWs/K6hj8a7vf2mfyJusUV/RVTVsUmPY/RPxJ+6Kh6yX4LeDveh3BZ39wYjqqtwh3322af0f2TeZGLfffct9YNEe+ZcP5FIJBKJJvG4sQG32VexDAADvQF6r732Kq5cAy5CYxA0GHLbiXvjLj/wwAPLoGxfqhp1yeDMhUy1CzdnOyidVDlkjPt4Mu/d7gYDuSWAKIiIHQUw1NZ+gEQo35w5c4pr1dqKSCGy1g8QS25O5fC6P8oU4ok0IWzO3968zm1zPWQMyfO3uheOcNBBB5WEFsqy8IV+oB1d03mdr5drPEge8kP9Fa6gDYcBC/kjh9zAFr6n5h5xxBGFQIs5RLAp29zGQhMsqM5NTtnzu0kOpRcxdEy48ZFKcbLUQfsgr9Y7pQxa7geB0yfVifowAVHHzqXPI9Y+tZFJwtJLL11UUZMLdTgVaAvXo1i6H25+1/AcIJ1bbrnlo6/CVCcIZyKRSCQSTWHaYy7riBg5LjsDqmQRsW4GP5/IpOQLBMoAjiAgnRQXb9KxKLpPihFyYICvg9op1hIR8G5mJCbWOGwCXPXObaNYIYZ1l2wvSKBBKMWdep2heNB+CR1wyyIo119/fXHhItDqMGIElYVKWN985zfEB1EK8hNuVMfutNNOhVj1G0toPxtCi/A770SxlK5nf2qeuhMfiLgNAxQ6yqE+xuVPHaQUuk/1J1TAKym9lUgduIcNNtigqLj2CaVVqID/gzjrr+oIGaRwOo6CKbzBNZ1P37QqgjUz/e0719NXtDMFlBtbvzFJUr76NSYLbap9PRMmPvqF8vrOM+A5otIKp9Af3KtPxyUSiUQiMVUsVHIJSAaFknKFYHBRcpkbEA2OBnaDIbVyxRVXLN/5374GTooSciaJgVKDkEpq4F6njPneOREIgzey0BSQAEqYxBhKkeWIQrHqBSSZUshliWhwZw+qWlG9kG4xq1y93P7qblBQ9sSzqrf3ve99Rd3tpMCqX0StG4FGFpEWE4Z+yIpriJ8VGkBFQ/ybJjiInjpVL8qlXyCV+oG+4n6EFMgCD4Vvxx13LH0lSHMQszrpQ561NTLvmCBxPrnPbf6Pzf8IrnJwuQtXEAahb/rd5MB1pkos61B2fcuLARBhG6+ATwlg6l14gGvHBC+RSCQSialiobrF+0HExiGVgJRRdwyayIysZ8TIJ7JlIPWJMBmoET6Zz1yOg7is+wFCx4VsbUhllI1szUPu0W5Q3eLquFS93UbMG9fkrrvuOrCq6poIodhKZeHiFWM3kWpYB7UNYaTuUtUQIGttIhuISTvsg4Ag9u1Zxu4L0acqIy8IVz+ZyFRpCq59hQeYTDSJk08+ucRTRrjBNttsU0i88rp319Nu+++/f1HJ11hjjUcV3CB6yCiXtuOplP1MHmY6JPqcccYZJdZTIpTYWwS/U7snEolEIjEIZrwfzOAfxBKQx3Adh5vvmGOOqT7wgQ8UBYhSJYYOCdh0001LLKSF2psmloAMyk7m3kQYDdCW9kFGOgGh8dtXvvKVsr6kfWUlK+Nk3PXUNzGWVEJEWwIUEtQPxDxyR4sZtdYjVQ+xoiB3IxhURgSMW7kdiBhChsyLK6SKUQV7ARFHaoUwUGER3iaBaOs/CGZMRvyvP2gLRFhCGZKuX1Ee/RbEMkgolznXtjqeDRBTa8Kl33Hla1Pu+kQikUgkpopZEWSFQMiCPvHEE0tMnU0iBxURcRkmuJApowELk3OvdgKlUYyhN9xw5VuEWxLJVFzBCDblEjHiokcU+oF9DzvssKJUIqkSp8S5TgTEHgGhCneC+0DcKMeW9UHkegHpE+bgPkwK+iXH/UA5EMVw0SOXCK9rItBIsMQaxJGCbHJiolCHcAf9SfQI17k429kCbyWSIKfOTcQoyE2T+0QikUgsepgV5DJUMzFwXHs2ChxVpskYy07gzpWMgZwhMgZo6ilVsB3iP5E57mMZuuJA25OQBoX7Fo/qfmOdxk6gwCGGfpcRjuBKNKEccskjlt1iKQPi8ijJEy1fg8QhaIg0lyvVbyLCYn8xtxRortqmlsZxv9RZ9YO4IlAypEPJ1AaUYxOBWMPSRKR9AXvHOsY+Esecc7YAyRbHbKUBpFu/sCwWFT6RSCQSiclioSf0jDqQI6TSQC2xR7Y0dytia1magO+RpyuvvLIsHWSNT0pZuF8ni1ALuZWRS25eCSrAhSs7GYGi5HozDUKJ9CFX4hCt28hFipD3gvuk3CEfSGk9LrEOJFUMaGTS23eiZBHkDYnjnrcvJdN3gwCZVZZ6eRAm5TUB8LfEJwTb/XKDaw//I6LuRX2svvrqf3Ft9auu3I+yCWOIsIxRh7oSDkGRRq4ptBJ9QMysOnH/iUQikUgMgiSXDQCZor6JGRRr6C04BmsZwWIiDdBUM5nh4D3nCFQTCHJp8W+ubiQOMUA0qajIpLjKeP84EkahE19JORUjqYz9gCuZckcNds9IW6f4TKTF75KxEFrE1b4IZCcgc4iMe0DSqbn27xfuyWLnzlNXqn1PcVQ/iDZVTjKSdSyFJdRDCNSZdUotNN8OZVNnMr1jqafZAu1nIuSNQ7Ln1YmwB33C99pxUKKfSCQSiUUbSS4bAsJhvUCDszg+8X0GZoQE4bMskszobbfdtnzX9ICNPMmk5+qlyFk/UwIK5ZLqhmC9/vWvL+7wHXbYoRAp3w2qTCEdkqXEMyKA3Y7nPnePlEPrkSJvEyULIeOIIHLuGpZV6gfKgcRKSHE/9WxziqR2oM5RUGWBezORYyQmCVMIRIKLhB6wDyLtHM5paSITglEklu4B0VbHnepfG2pLr/uk0lK6KeHajxKO8CfBTCQSiUS/SJ9XgzBwe7+zRAlu17POOqsQHyTFoI3keBPLMNYTFLPIbYtIOD93t0QjSUPHHntsUTAvvfTSUjYq62SBaFEivYWmVzyrfSSKUHQtUWTR7m6gakqOQoQHibuUcIM4WsC8nqVPPUWIghAqg/IikeIvLT5fh7qzBiQgltzliPlsSOBBsKna3oLl3roB+Rd/61Wg+vLpp59eYoMtBJ9IJBKJRL9I5bJhUM+QGCSJgsnFKxGEi1rcH+UM+avHBk4ExJTiBBOpjFTSUE1lzlNIZZFze1suifJGEXTtQdXKOpTb8f2cwz6IHdJCKUT+uJWVtR32Rb6pZn7nuu5HJYx6RgLFsLa70xFMSyhZo5OqS7n1yk3vCkcgA94KZVFz9eN7Kw9YMopqF2rmqEKbUbURTGRcn+ymYIqrNXmQlMVNbkKgrtQxxVq8aTf1OZFIJBIJSOWyYSBG4vYk1SA7EnjOOeecEu8YZKtfYglIE1exmMKJ4LqIAWWKUsWtzA1uwXDkDslqvy7SKtFIjKhrcEs3DYokVRXBpS52W6ZJ2aiiVFUqL+W3HyDs6oZCHCQ84JyIkPtDjtSHepDJj/CDNkG2bEF6Q7nkErag/KhDHahXiTvqCcnvpmCqD/tKbNpuu+3KGrEmOMI6vJv/tNNOKzGZmVGeSCQSiW5I5XIIoBBS0AzgyBT3qphISRMbb7zx+F79AfmjNiFpVNFuQKQkDckEt79XDCJbyASihDgiYRQsapQySWqxtiRlSgIQ9zKXNBLoOOek5E1FqYpzUACdH8mjovq/03ndr/UnxQiKTe0FJNG9UNkk63Qig0ICqLoIE5KL8Ee8pXpVV35TLsSc21x4gRAGiTyzId5Qco46R8bVFSLdLcEKqO/uXWiDCZG+Q8kNBVo96d8RW6udE4lEIpGAJJdDgoEc2eGStRmMKWdiHgeBtTspaBMRy4D3ehv8qZ1iDJFEiiRCxyWMSHIJn3/++SUeFMkSC4l4+U1sneV6ZHgjeQgDYoFo+RsZnCyJ4FIFsY5IsGWaEBxKWTsojQieBKleQC7dGwItIaV9mSAkFbnUBrLjKW433nhjIbqAHG200UYls9+EwHUpc+IvufC56mcL1LX2k6yDbEYIx0TQ/yjPCDiCaakiExibiQgXusmD80ylfyQSiURi9iDJ5RBBGbIuIjKF6FmE3GLrgyBcvQbtXgM3koVcxusXkUbkkXqKDPiNQul3ZRPXSEndYIMNykLsyDAViqIp+1q2+VVXXVWyvRERrmNkbLJwvOsqE9ULaaby1sG1T1lFZCTf9AJFWMgB0ihO0DXq4F5Hmrl2xVUiVu7HceC+vKVGCIOyUWzVHTWUktkewznKQC4RQEScCqkNIompF0wOKLkIv7pTr/rbTTfdVJRvZBWxn0r/SCQSicTsQJLLIQIZRJa4YBE6Ks/aa689/mt/oKIhAtzayM5EsK+BnmqJyCJGSJX/KaeI1Fve8paygLssctnkMrSRSrGZyKYEIG/rQSKQBSRPljGyhaQqBwJHmR0U1C1KIDUM4XMObmx1FLBPkEsZ3N3UzUC4a7lq3Zv40jos/4RYO4/7EjfoXoQOIFrucaeddirqm/MglosvvnhxByO/vp8t0B/ds35h8kD1Vfftam8nOE4dai+hBUIWqNoIprcw+QwFGVFPV3kikUgsukhyOQ2gGFJ6kDIJEv2AK5oaR/FE6Azk3LQTgVucSopo7b777iVrHFGSYIQsvvOd7yxrOVIEZUYjARQp6iHSh3QgwJKBZEhbm9Kn6yJxzu8+kBKql2V+erlV2+E+kEtJNUiJ410zzoOQIHjIOHKnzhCbbuDGRpSQZ69ubFcur7766uKKR4aQT8syua7yu29Eac6cOYU4uTdEnMseiZpNxDKgft2rcAGhAcIfTETUfy8y6Hd1IuGH4ilByITHpEXoBcVbXQvLoADrW6lkJhKJxKKHJJfTAO5l6iUytuaaa45/OzFkTHujjwHdYB5JMBOBckS5lLThLUAIpVhCn5YlQjIRCcSpV5IKEui64hjF3EXsoZg77nbkkOqFoPmciADWEQQFoURIEGHKWf3exPIhs/ZDbicqK+LN1e+ekcd2cnneeeeV4xFqBOrss88uyxcB8rryyisXEu4+hCBwjSvPbFfe3COSTSV27xTfQSYKCKrJhz7l07EIu8mQ0INIyvK9ffWnRCKRSCwayKWIpgGIIuLS7+BtkDY4W5CdqxYR6Cc2LmLqHM89aXBvAsiB2MxjjjmmxC0imggz17rXSiIUSGK/UA/UUBnaSA2lsg7kl7qJ/LQvL9QJkajSDsciqa7hetYaVSexv+uIiUVi1ZnsaGEB7nc2E0tA9qi5Ji2WGZJBrg4GhbpTZ0cccUR18sknV/Pnzy/91XvKLch+yCGHFOWe2t1PWyYSiURi9JHkchoQy7b0Sy4NxAZkcYEUPURA7GQvIEQ2gzhlcRDC1w8QPouzn3nmmdVaa61V7uuggw4qb3GxSPmgQOZWWGGFx7zPGzmhQHLZ9iI8iCKVEamuE8J6HVDmnEf8JeLIXUttRTqFCiBIFNBFbe1G9S8JiuorXldIwFQgzGLHHXcsfcFbfsTymoT4TtKU9kyCmUgkErMfSS6nAaGWITH9gBIoSxu5RLS4iW+44YYyaCN0vSBek3LZDyEdBO4BUeN+FtN5+OGHF+XrjjvuqERXzJ07tyiZkYndC91cpsif+E/n6UVGol7byaU653aPMosB9L/z2s811a3zc5Ufd9xxZTmmRQmhIAsNkEE/yGs3OwHJlzVOZY/kqYMPPriEYlgCy6tALYNlWahEIpFIzF4kuZwGGMTF8tl6ASGUECGuEYkTm4gI+e6yyy4rpBF57AXXRKyGAWSN4mXNzj322KMsY6Rc1113XXXGGWdUhx12WHXCCSeUZJp77rmnLNweyqD9/I3ISKCRuS1RSLwo97h4SOWWCII01gljJyCVCKq6rd+vehTn6jfqr9AEdagM1EzJKNzCvre2p01ZIx5zUQGyLYEJGUf6+p0YTARtIp7VSgSWubK+aLxjXj17Z7m1R9V9P305kUgkEqOFTOiZBoj1M2gjNCuuuOL4t50h29Yi5lRK7kQuY+5oZAx5E99G2eukgloySLY4gvS+972vXK8fQjsZhCKIZFK/XIeqKnM7FmaX/CNukhKLOHq3teQb5RRLisyJzfOJXNofEXWv9pfNHDGQ3Ygyl268wUiWu8xl8N31119flEnkCUldsGBBITQ2SUoSeZTPgvIIr3uRXb8oZTgjgupOn+G2Fi4g8awpUDItc6Ufa0Ptqs0tlO9aJgHat5+JRCKRSCRGA0kupwEychEsA62lgLpBXCD34UUXXVQUHRnf3M4GYSQJ8eLe5XakOLWDAojIIlZiI8UUIg/DhqxyJNAi24ghdVLcKGVS7KjsYfeF7NksvO27WNjdIugIh3U0EWhZ8v5H+BDGIB7ISXvcKmJEJUNwkfD4XR14Ew/VUsY74nvxxRc/Gioge1wmOhVNvXLdrrLKKuVNNPVrqHeb9uhGcEcd+ghCKSbVPSKDTfcbbRjrhyKx1jkVQqGfSKxCMKOObUk0E4lEYnSR5HIaYNCUMCHBxMLl3UiKgdaAS8lbY401irvZoAsytBEtJNUn9bIdCBnVkJqHXNpnugZpZASRo8xSALlZKY+RVIQkI9fi8qiLCClC6F5sSAfFMFznlDQZ80jIRz7ykXIuxzumDnXpnAg4Uhj36/qUUKRJoom69bpLQEgRSWVFNsVeyswXeygEoV5nFGdqMrWTUtut7UYZ7td966MmL+q5fUmnpmDCQ0k2ITC5sDameGJxu+rapAnZnI5JUSKRSCSGgySX0wCkhDrHVexvZAohagf3LOXOwCsL22cMsoiTQR8p8+n/usIGn/3sZ0tiBiCX9psucuk6yorkIQcyhZEIpJjreb311qs233zzkvSzzjrrlMXkJX0gdEgeF7XM7XgNJQJIuUQKfVIXkWf3hwghzkG8Xbtd7VIWdfXKV76yxK0iiJdffnn5jTKHXHKNU4HFtlIutQ3FU2xmEElufnGC1GTKqM09zjaoO8QeIUfyKLjDgHbRJ9S7hfyRSQq3jauceuoZQHQRf79HOycSiURiNJDkchqAKHFXU+EoctZ3rA+YlEbk89xzzy3EaZNNNilEq67eGPwRUuogkoWwITn1+EDEi3JJrRNzGQufTzfcA4UKgUDskFxvzxF3h7TEW3/EhCqrfWz2r78ZyOsfudstmePeEUQEHflBRtSlelQn7UAMERO/KQ9FjnLsHEFkfU8x4/am1CHrQhi48CX7aDdt43piRGWbc+86r3uabdCfJFiJjRVKoG8NQ6nVr6nX2lj7a2/Ktj6O3HoWKNU2Kra+NFtV40QikZiNSHI5DbCQ9yc+8YlC/gyW6667biE9BlnqjBi0Cy+8sLzKkKK30UYbdUzYAQMwdyKXsQHawBuQCIR4InDeBLSwFR9kBWmg1CqrDUmYCOoEeXMMMirj2CsaEU9qJcKHdFC4ZDdzV8tCRjbVMwKCFKmn2IQl2I8K6g1G6tcbiyhlFOIgU9zjziMpyu/Ip7JQQP1NxXQe56dgzjZFTduoWwRbvXVT2JuCtla3YjHVv76ij2gH8ceSv7SR76nN3Z6JRCKRSMwsJLmcBlDHJKkgMcgR8kepQ04QHmTGupbefmNxcgPsREB0HOszyKXBWEIMdY0qJ7nGtRY2QkHk4u9FLDshjue2loSDfLtvbnJqoiVtuLvFZcpCR4bUCdIu3pOrF/mUjX7ppZcWl7eQAUqqpYqscYk0UjNdw7VCRQ3lmEoZr8GkGCOx6j/UttkERNxkh3qrvqnf06EYqmMhDPruhhtuWPqLtqI0m4h5hal2TyQSicTMR5LLaYCFoy0thORQ86hiXL3csNy8ft9+++0LIewnCcdgS/Gh8AQB8vo+15CtbXCm9AxTdVpYcE+vfvWrCzlEHhFERNLm3qm611xzTSHa6kPdnnrqqeUVh4gKQkg5jsQg55NljzCKFeUOR059X28HBCtIprpFlO3Tvt+oQ/8TdyqxDMHTzyYzKZgqKPwmBBKzdt5555Lw1R5jnEgkEomZiSSXQwQVCOkRS4mEzJkzpyw8ThES48dVTnnj9rVEUb9ZsohOEJpQlcSqcYtbcsc7vylw06E4TTfcd8Q9IpleH6nuuM/VHyXYWorUN2TShjiKuaTkWtQbMaUkex+2MAIhBvah+tofuUSy2ttCfTqHCQLlUjn6aa9RgvtRx2JNqeniXusq7nTBpEv8sDrWn6dLQU0kEonE1JHkcoiQKMK1x21LeZk/f36JL+N2tdajrFjkc968eSW5BQHtF2LRKG5iABEtmeKUOuSHe322KWrtQDoQdAqwpYa4VCWI+OTeVt9+4+5eZpllSowk0hmZ4dQ5BFQdUYAdi7wgl0gmt7tjqJXtpAbRoqLNVrLD/Sw0QwKasAJEW/+cTpgo6dOeIe2F6OrfsTg/ZdPkTVlT0UwkEomZhSSXQwQVUQKJQfr1r399WYKH4mXQ9C5rKpslcWyDKkOyemWgU90s3cMVLHZT9u3GG288q4llHQgegoEEyjqmSi611FKlviUESWwSboCkWE8RIUFGtIP9Y8kkoQqUUKBmcqs7txAE2yDEf9SBuCOX1EuEDpGLReqnC9rKAvsmS9G/lUWfF1trvVfZ/7FZrkrcsbYN9TWRSCQSCwdJLocIqqL3ayOYknis6WhZGzGRBkixf9tss82kEhUonmI4qTjI03nnnVf+dh3rRy7KQI4QIcomciI2k9KLnCAlwhG4XLWPNTatrYmMWvwdORWXKQnLG36406mh1M1FibCoN+QcmbvrrrvKsk/6lrqdjnqQfGVJIsTygx/8YFGWEUfl4A2Q0a6NKJq33nprUZs9E/YRp2lDNk0QbEk2E4lEYvqQ5HKIoPicc845ZeCzXiN1DCE87bTTSlyf9S4N4JMZ+Ch13L7cvJQ1gzF1TjynayX+DwiReMxYzobaa9kny+5Qkam9ElcsMYToizFE2E0ALB9FGTMxQLgWNZIi5lKIgGx89aZvTWYyNCguuOCCUv+WQ7Luq1AS2frecCV22aSA8oxECm+Q2GV5Km9hsqyXxC5qJpe+sJHpjhlNJBKJRRlJLocIKsuJJ55YlDOxfwgL96oBe9VVVy3xlwa/yYAagyghPNRQb5GR1YtcilFL/B8QQoSIIkmdlPyDiAst0DbIOeUy1En1ql1s6tbbYnxyt08HsZpJkEijHrjIuaoRTS5ydTVMXHLJJYUwUo2RSYqkulceLnuqNOKpTSj1ljASe6v9YrF8x1OoEWNE03H9uPYpoFZfiDU/9ROxniYi1FLnFDphCStxvJLBHKN87eETlG/hLwgwcu7TBNP3iLH7SmU1kUjMNjyuJQgtMRRYE5EyiQB6dzUXeGSQ+4zEkKnAoG+9x913370oObvttlshrYnuUGey9K1xKR6WAnz66acXZbkOhHLBggVFRXOM/cVnLoyleRYmJPXoYxRB5Eo9WfXAZImC3iQ8Fwi/14Vaa9NqAF6LitBO9KzEazutJSs8RNshc8ihxDdE1ATCUlKeD+1oEmGSYT/v87eAPm+D6zsfgul/f6sDn35DCpHIILsmJ0grEt4++Yhz+XQtrnrPvWvb18oD7ksMMG+GZ5hyTklnNxDPRCKRGDWkcjlEGJjOPPPMMvBYBNoaihSKIJVNDBxID2VNPKEB1LI8BrtEd6h/yheCQIWixnG5yjA32Ae4yQ3wVC+qFVLJtT6diS0zAYgQ4uPeETDJTtYUVVc29dIUCUK+KH1ilV3LtREvaj8y1k3h05baxTPAda89PW/W6nQOyXUIpBhSpNEED+GLJbys6IDMepZc1/1RGB2nv9SJJBKpb/gN6USIqaXc+JKQbM7zjW98o5xLnC8CS+FEep3b26X8TgFF2JWLQkpxDZUTWdb3lFU/ZDNS4UwkEqOAVC6HCMollYQSseuuu5ZEnqbBvWZgPOGEE0oM5wc+8IEy8CV6gxp36KGHFlIhk3+rrbYqqlz7AO5362Nyq1IxuWAXxUE+VMX99tuvuv7660s/EwMpJpLShoBNlWQiUmKUd9hhh0L8ETvxllRTyqM2aHc99wMk0jk8K4ib54Y7HZGTcOeciKnYWqomMo3QideUTNSu0Ap5kXCELNofIeYmp5wipeoCsRU+4BwRz4s8hyqKkHKrI5nxHnWqKNKqnl2T0qq/2dQxgovQK2+qmolEYqYilcshwmDBlWpAoKYYHJuGgUg2L7VEPKHBMdWN/qBdJPOIJaQ6+fttb3tbUbrqQCQM/mL4ZJYjIVMNZxhF6FfuW5wjlZciJ4HGmq0IoJhWBGoqQK6QS+EKlDuEFhlD8AHBmky8J6Im210ikOQuCiFSR7Xmrkb+xHa+733vK+ui+s5qASYgyGX7agEIpOebaiujHRm1lBXF1DXEWMczr79w66sf64WqO7GksQSWic2mm25a3nnv2tRRfQ5h1e/i9bDeMhWKsXtAfhOJRGImIsnlEMFlJmaPWmFgk9ndNCgcltbhhkMuDWqJ/oAoIUPIDCJDSUJmOmXbIxYyx9VxJyVrUYF6UGfIFNKE7KkXcY0ImzpVP5OFMA/ua65iqiKE2uf8EmvEUSJ1/b7RCqh8yk1FlPgjqYvSv/baaxf11dqwkuEQP0TTBIP7G2FEDLnm66AcRmKR35TDMa6B/PlE/nxnX/VS33znd/u6nvtxPmqna3qOJf0hp86NZKoPdWAi6ZnnUgdktL18iUQisTCR5HKIMCBSxbjhqBRUjaZhrUbZsA888EBZozHJZf9AOAz+CAeFipJFMTJYS6xAAMCn/bhUKXQSgHwuykCIECH1hIQhPki69UTFCSJwyNOgKrrJkhhIBMqxzo9EciOLWUSubEJOTAYQMkS/X5KpLbU3EokciyO1ugIl0XWizbW3/5Fn99rugkYQg0Q2BfcQqqT7VoeIrU05vSbW7+I1TSa5+imvnn2fSDiyq94GrfdEIpFoEkkuhwgD5W233VaC+qmWwyB+Yseoo64hMz3J5WBAEgziSJE6RFy4Hg3okf1rH4qmd8Qb3CWXICaLOtSLOpI1LsSAq5iCSXX0PXWTIjcI0TEh4wIWvyhWWZiHuGXucvGYJlPiHBEqG9LnOrZBoVwIna29jM6LaNraieV0QbmQZ5MZz7aQDaQTmdYP1b86UN8mRgg4gqmeQn1NJBKJhYEkl0NExIpxaXG1Dkr8DKi9VAgDyrHHHlsGXPFb7cvpJHpD/Rq01SWXLGWIm5y6hbQgGEIcJIQYvGUh2xL/B65cLlx1JZvcuqvUNi7yQVy26tmLByS6IFRbbLFFWfbI+U3WPFPaC+kXb4yEUutcm7IpDlIbBWmcLYh7NulhRyQj6YPqA+Gm4lJ7r7vuuqK+67cIpkmRelhYBDmRSCyaSHI5RBjorNGHqAjUH4RcIpaOM1hPpEC4hjf+GFAlElCREoODQkRlE/MnC1iyCjev77kjERvLPUmyQGSoSIm/hPrjYjaRkpAj21v9dYph7QbE6KijjipEEbkUBymZBlmK9TVtEqu8N37u3LmlfcR9Wo1BAh3CxWU/GTVzVMAmcNmzKWussUaZHFGOucplrMvmRzapmJKIKJ1JMBOJxHQhyeUQgfidfPLJRb2hNCAl/QK55KLlbqRYdFIvxXIK7JfVStkx4BpoE4PDwBtrGFLEDNDUYO5GLnPxg9YipBCJn00S/1ioQ33VepMy763bqI8inWIa+4Fn5owzzigkE7H03ERoAoLEJayNECukyXX8T6GjPFM+KXZUZ88dcsVV73eEzHlmA9iDqBMEXgiB8AETTN9R34V56L9hI6i8YmNNlNRFN7uSSCQSU0WSyyHBIGdw9Ro7CovFzQdVUqiRBmbqZX0Q4AYzWCI93ixjiRzLmVgLbzarNcOGwVayhzqkYFIvKUERh2mgplwavNW/v+O42UJapoogmIif/qlvqksKW3s/bgciKFFH+AH1MdZ3rCtuQapcQzsgSc6LUCJYSKylgcTEmphpOxM8WeaOtT+yKVbRckMmDbZe8Cx6H/19991XCJprzxRyxu2NdFvqyH1LNhNH7H/3qN+6Z6EGJk3unTpvCTPqsqWO3JcsfIlBVGP2C4Q0zIR7TCQSo4Ukl0MCI33NNdcUA7755puXTHEDWz8wGFNuDBoGsSAuBjiExuDg08CNXDrvlltuWdyP/QyUie5Q34iRARqJ1w6IpYkCt6O2QTIMxJQhyhyF077aCckZJehTVHIErikS4TzqAVlEbMQciw9E2ici4VRL6prnRj9GLPtViBE9ZMp1qPgyrl0fEZRUh7Rylbv+ZZddVtzostpN3sRsTlQuUE9Ua8chY9ocAfM9Ettk/U0Wro9o67/CNizArk4QT5MmRFECIFXT6gif/vSni6rp7VNijdW9fq5vI6JsmPpTd+oyQnSSbCYSiV5IcjkkMNTemoN0eIOJAa9fIDTi/Rh3g0IQFu5acVQXX3xxGQQM2ta6s2afODSuwMTUgWhQwaxp6W/kkgJkcPU/gmnQRfINzpaC0hYG71gKZlSSKNwLkoVgurcmy6wOqZdIjOdAzCTy3g0I22c+85kS2ypDWqb4IKEk7dBe4jV5DWyIp4mBbHTPFxWPS132f6+kI/Xi+fNMSpqxWQ5IvZmIqLuZ1uaIs6Qq9SgeFVnXp9kJ/ZRdiTLr38IK3B/bhXBypVskn7pJSdZ2SD+3urpAOJFr/X0U+noikZg+5OsfhwAGl2H2tg8LNe+9995FRegXjmfAERYxZZQHoOxQKhcsWFB+AwOE4H2D8CBZuYneMOBSeig33IbUnohZi9+QfN95jLSFQXvPPfcsC2CLC5zpoIAjSZQrC4o3ucSSOjnuuOOqI488svRhJHOiOkHWTzrppBJKYmFzanwTa8N6npQFCUKIkChtiBAiYNqtH3KkzR0X7S4r3uTOOddaa60SHyqxxnlnIpQfGVZen7GpH5MM7nCTAWqz/qDPI5vuJ8IA1BcFONYIFYJgMxlIJBKJQJLLIYBBtuD24YcfXjYxl4Msum3AZ9yvvfbaauutty5qAxgUZdJeeumlxbVlWRKvjENmKDDprhoOgpBwiwex9NgYmKnMyIaYNot/S/oR96fN1l133aIWGZBnKpAKcYn77rtvIXJI8SAqey9wQVPwXcN6jJJsupEv7/jef//9i2r2wQ9+sLw1h/o5DITiNtlnxkTPpMLmb/3CRNAzOZnXUy5sqA9qJFe/Pq2v2/zN1lAzvSLV31RMoQD6tUmDhCL/U0G1L6KpHrQdu2e/mUq4E4nEcJBu8SGAEbYUi5i8HXfcsagZ/cZbgngn6qQ1MmV/Cs4HRIBSQlEwoMla3mOPPUpcFcOeGA7ULVUYgadMUm5sBs5404s4N5u2kAhEhdOOXOpcsdrfADvTXKfKw32sjPoWEi02UsZ3ExCTyv2sLqxmoP66xQVzVZ9//vmlDN617cUDgzw3g2AqxBLcg/6gzZEoBArBstXvr66azmQon35AxXVf+jaiSJ1EFP1t0sEDw+7o99rGRFiMpsmVTx6VUD99J5HKZIHqLznO/iZl+p3nId3picTsRJLLIUASD2Jo1o9cUjIGMaKIySmnnFLUHrGUsYwLBY3hlunJOK+wwgrVZpttVv5OLDwYmMXGGnwlUhg0kQqESows0mQywL1O+bH5mxtSH6EEtcewxTYdUF7kwaTIhEh8pIQYhGmqfUs8J3KJaES8XyclFwHjaj7vvPMKyRFSIhZyuupgslA+9WcZKwpeO3F2/+pUm5scci2r05l+XwF2S3sh0UJvllpqqRLjjWRqSyTUZMSniZX719f1fcRSKISYTRMXCYjIp75vY99MxMTaOkbfV5e2RCIx2khyOQRISrjllluKsdx+++3LwDMIGGHLsSAb3N7cTKGAMMRcr4y95YfEOyVmBhAG5MF6gwZgkwrtxaWozST+SJAQ7mDApUBTcyyWz71KPTTIIpoIHhel/5FPxCTIJxj0myIozkVxs0aq8iIE3LwmNVNdbsc9IJfUK6olUtLJbeze1NPVV19d+vZsSVBz71dccUV5YxGiyY1MuYv2FGIB6ngUCKcyIseINLsklELYj4Qh65KaQFA6/c5e6VviNf1tMmXiLDxCQpS2ZiepmkinPh+T8Ag/WRiTrUQiMXVkzOUQ4HWMhx12WBmYzdjN6geBpVO4Bc3gKTkMNmNrcJZ8sfvuuxd3FZd4ksuZiUj+MGAiiNRsgyrVmapDsTRIh1JjUPW/T1sMpL7Tf7jekT3qKEXPwE7haxLKjMiKGUYCIn4uEsomAwqV+OP99tuvuFMl+HRK0kFqEbC99tqrkBUxoBFrPMpAIK0oIMxFTK721G7qVn0g295qpF0RslGG/uN+kWefCLTvtK0Js8mUfmVC5RkQq6yv6//qhJvdJ6VUKJEJ2lvf+tbS38WzdgunSCQSMw9JLocASTfIpdglis2gWcOyUHfaaadidL3ejpFmdHfdddfiOvSbeDQD8ChkJC/qoL5QbQyykiSoeYgngul7qmW4CsUoUjDth5gC5aeeQGHzP+LHDW/zd1NQNtc3ORKDNxUSK37SupUyv5Ub0RR72Q4JbOItJatNJgluJkN7cgFTqNWrNrZmpnbX/giYmN6ob5NIcdY2dSDkQt1ph1FQ79yP2EpqJGKIQOrzkSDkb8QSCTXxijcJsW3CB/yuHoRmxL37P+qn/gz4Lkip38QKR1w0+5uENJFYOEhyOQRYeuWII44oRg5R7EQAGVlG1QyfG7UObklE0sDDRYhkmsEjrJRQSxtRf2TWMqCJ0YPHzgCrH3CXGoyREGTMd37jHo/H0982+1B/qEDanppp44pcbLHFyqSjqWScJqB/WyrL0kKIkTUmLdujT9chq/zEE08s5MIyXhT5idbEHEVoS8qw9pboJd7QJzKFZCFfPpEu9WNDnOqkirqpbrQ3+yCUgI3gyRD7iNgFOZvKpGAqMJnSj02WlM09uVd9XJmCSAc5NJmJGEyEW/83sdLX413pvlcf9nd8nAN5DA+A/9WRMCSk1GTMM6IM1GHPybASxBKJxF8iyeUQcMwxxxRyyci1r+2nug0et956a3F/26c97NVbQCg9jC3jiEhusMEGZR3Cm2++uTrkkENKFvn73//+YkQTsxtBSmwGYTG9CBslDFExkNvHMkIWC+dqRT6oN73gOMo4VdXAG4N2O/mbCm666aYSH6zfn3322SWesh6HjIAeffTRZckiSSH6OKLUNFwHQUfAqGlxnzNBDUSoEE0hCYiYZ9/f2hf5UnfKqcwWo19yySVLm1F7KZwIOze7/mFJJ0RKKMXCsg8Ipn7lU5kkdHGN68NBBpE/EyE2Tj+MV1bqg+rDceIxxWXq8yZcJtkIpb/Vkwx153KvyKq6cg3Hey5cQ8iB+qLws8XIpv6lLhOJxHCQCT1DgLhIWcKM61ZbbVUMHDCgBjfxRojhDTfcUJIbDLYBxpGLUKwlY8mFuO2225bBw7HIquQQxnSZZZYphjgxu4FUIH7UKIQRibBxmfrOYK3fUMIROQMu1c++CJV+VydQ9b/1KYO043xSjBCZ2OxbjwGdDJzXhImiJmkIieDyDHATIxBWQkCQJYY0MfAjkeoFyXBt6hdlVD0hZkiK66i/hQ1lUSdiMcWaIpCeeZNKqu8qq6xS6g4ZQ8ztKy6RsoeAamuqprheE1u2B1FbWKEF+gvSR6lEHnlx9FVtgURrB65wr9I0mZD0pA6U2f5IqU914Z4RRv1QWIWJ97LLLlv+5xliJ3l6JD/aX71QMPVf/VsIApvpWIq/cyPd9XbXVzwr6s0xPh0PM6F/JBKjhlQuhwDG8rTTTivJG/WEHgM3l6blg7h6LLC9ww47lAE1YAkjx5qpc3+/5z3vKYOxQdBsXELERRddVAYeSRKMdmLRgkc2Bk6DoEGRkqOvycC1BIxBHAmRFIGYGHSpNkhnPXaPmnTmmWeWLHZEDCEwyBvQLXVlIXivTTRYTxbIpQz5gw46qJCC7bbb7i/iLvVniqb7EFLS1DvykUmkFnFBMJAR9RYuVslDa6yxRkkWmcnQ3giRstuCuLkfpNlv7IMJCBtD0UbkECjEayZAGYO8IXI230VfRjiRY5Nlqi3PjvVDvVtee4nFNQGSGMeeuk8Z5/PmzSsT9HPPPbd4c+LcrmUTOsAO29cExm+eAf2bumtiLy5U3XHbu5Y6BQReuIH+n0gkBkOSyyGAO4sR5NKRdMNoiqeiKnCZIwESFubMmVMUCjN0QBDEnXF1USYNtD5DxUEYJDuYgXORI5fDcB8mRg8GTQoWIkcJpAzpZ9QhvyFrBlUqDHIS5NKEhZLHBWk/8JvB1sQF8eJGFBdMQaMsITaDAAlGeMRbugaCiTQEqPtUfGsoWoKL0o84TQXu29JPyDbygcwiCoi18jB7yAWiol78j1yb1KkPpMw9UxIHvd+FiSBroK2nWo/Tgah7ZdU/xJGabPAAaQckMUJA2FMKpXY0afB2MvZR3/L6zXYgs45zvAmGtVy1MdvM3urPJk6ubV/liPrzDJigscEmRtThVDETif6QbvGGwU1FnWQQDaIGZy44s+YLLrigkE5KkkWiDbB196CZPEOIbFIsDW4GvgDDZ31ExlccEVVqpigTiYULgyPVxwBofUikCCmkVhpADZT6lpAMqrmF3amWyKjB1CSFgiMuTYyv2LZQiLjZ9WnqkkmSPqvfBUHthFDYbMgZwqgc1CjPhP+RPO5KqpTymXBRnyY6bzuUx2TOvSAjJnBUL8v/UMBk0SMdvARiUXkBkAXfe86QFPBsWSpIYpF7RTiovSaGo0DQAuoOAYpJxChAObWDfhKEWF/Wz7QR8qmdI8Oe3bSf2FJE0XHCB7RrO+ynr3oO/K7/cZtL8BFm4Dd2V1+MSRhV04Z8ek48L/V+m0gkeiOVy4Zx1llnPRpQb1Yt49GrIBFLAx6DSZ0xgNeTGgJcMwxdPQkowMAeeuihxYXJXZlu8UQ/MHhSMiVVWO6FSqkvhVoUgy/ChXwhqAZZ+yCWFFATGv8b9E18uApj8DeAG4j1dfvovyZXBn3nRlKR3bo7Xpm4LPVhpG7llVeudtlll/IWmH6ACCC7JmvuybI31Cnk2T0h2Igq0tGP2soVeskll5QYQO5kcZ+Soxw3KiRtNkJ/QvZNqiVAWtrtpJNOKsRf+NHBBx9cJgLdlriaCPoo8mgSoi+aSGlvdtmknoJtoqJ/6g90GJOuRCLRG0kuG4JqZJzWW2+9ohBtscUW1SabbFICzk899dSSpMMFSQmpx2EOAob2Qx/6UFls2qCZ2eKJ6YLB1wAvrANRpXQaaC19hHBKxhHriYSaIFEubbLWxTVKSvM3FybyJ0ED2RXe4bt99tmnvM2qH3jWLG9D8Tz55JOLakn5VA6k2LMh5IQK2y+cE0FWlnYiiggjs/VP+4fpRD5t7suGbIcCl2gG6l2/461B9LjGTWY233zzQgTF7a6++uqPKtFNQPsKrRCXaXIkNnn55Zcf/zWRSEyEtH4NAbG0Ph81RSYvJYZB5MYxu6ZWMohThYENDIBNGtJEYiJQKCWeSYwQD2elApOkAw44oLwpCsmjMCGQ9uN2lFTCZS2GWLwmFzhSCPalwptwSXDzvPQLpNVzJomDUmnChnQcf/zxxU1KYaJsDQLkUHk7KZzKKNyFaiY21LN8xhlnlMQ7G9KxYMGCsjwUAu7eEJ94VhNTB6Ie9o7KrJ3E0mp7ttck3sSmSVA2qfvAlsdkIpFI9EYqlw2BWsMNzlVDtfzABz5QDCAXpPgdg45B2cAjg5XrcVBQLhFVwesGZEHmFJJEYjpBmUfu6pm1QPVD0ChJSKS+r69zK4rtRPi8CIDL2kTsgx/8YOnTJmNUJ3GRYokR2brqh6Qha1z0lviSjIG0UkopoM5HAd1xxx0nlXBUh6Q52cXIiutAJHrEFhnPyhWqpeeQempTD+rA337ztxACcXs2IQjCWZCjCCtITAwJWqecckoh8VRuyrQ+Qr32RjSubN9biaApiLW8+OKLy9JO+mi3V5cmEonHIsllQzDQStQxWO62227VzjvvPP7Ln3H66aeXzSAjy9HAMiiCXFJP5s+fX9ziicRMBTczNYniR7W0zJbkGs+ASZb4RmQScRTeQe2UhNSeLY7ExVtexMFRqiik4jmdH8HktrRQNmLnnM6FyPVaQon5czyyKlaae18Mp/UQqaImhhI5hLH4W9nCda6Mjg8TinQqJ/Idy9og4WJQlbVOKJEhZYt79bd6sU/sR5VDTBcVDwWlUF2qj/oEQV1ahujAAw8s9YjsReKXCYfl3CRzIZyWl2rqVahi5CnU+q2l32SqSwpLJBK9keSyIVBpZHczbIhlfWF0gw5SSLmUJGC5IQNMHZqBsZwIEXPJ0G666aYlGSKRmOmgBlIBua0RTWQSuaJkUiy5nCXk+F4fR/YQDYhYSiQM2ULCJB2JfUNIvVTAucXjSegRG+o1mJY1kv2OsMU5fFIJPWcIH5JKiUReYumiILrUxUhGsoSR5xrJ9NxGbKdzeW6RX59xLqSSPVAm9+Y7v7kewk3tRUK52/3teMSV6iqTGSlGshFM94tgIrSuq0z1TTl62Y1RgXqSEa4u1Xcov1RkiZLsnom7lTZMJkAderMTRVOdbb311tXGG29cfpsqLGMleUj/EjNs8XZ9IZFI9EaSy4YQ5JJrjxESAxaguFizkuIYiTj1TPEYmAwyDGo3pcIg7TyUT+TSTD6RGAWIk0S2dtpppxIiItnGa0wRQQSJwkcxlOSDaOrriAWih3BZRkYmuXASz0gdSAnlykLtwlIQNhO6WF4GKUUMEThEzXmRSM+sT/sqAwKH8JoYIr2TSbrrBqSSHVAH1FFZyggt1ysi7dmPJKjYlN3mft23ekCqEC8kB8lGQJFcG7UvPql/7jM+A/E3m1PfXD9IciD2rX/a6tdoElRpaiHijUAi8gi5CTWXtPttDynSdvoM0qkPUS/t3wRMNrjirUiAXFqPtdNyR4lE4rFIctkQglxyn8hg9HdA3I6Zt0EPseQaNMgFDIKyybnmLGHULRnBLD3e0DN37txCLuvuo0RiJgNhOvbYY0tf18clAoU6hUQhWTb7hVlCYJAZEy5bO1kCpMhxFE+TNAqmeEwqKdWJe9s568cGkZL1jrR6mYEsZIolMopoum5TcC33GMQx7jPuFckN4mlTZhu7gmwpS5C6+uY7xDiWexIuQPlEpKme1E1xsPYLYghImfqyhZJKNfY3xPXi/K6lrZxPnSG31GTfNwV1YVLhE2nWXrw9EreUy1JVyKP7CbgPkxLeIuRU0qQ+1gRMWCRvCWcSchFvj0okEr2R5LIhBLlcZ511SjxkfT00M14uFioNYshVF0YekEuDoVmyBYLNkjsZbeTSskbeO27JI0lDXGWJxKgAYUIgEJ9wbTYNape4Ry7yIEyhDPoEzxfygkTyIiAzSBMC5fvpBhsQRM9G6bS5F9+7DzYGgeJqV4+UOvfElrgPpMsWbnv3GFuQ6jq5DrLbTuzBfrGpj9icy7kRS/VlvVOEC0GP+NGpIEi/MlEkrShggsATJHHHNeu2U11xibOdjrX8mxUMmgDCfc011xSxwITDqgAU7bS5iURvJLlsCAw9Ykj9QC5lFTLWBgJkkUuM2ihDth1m315Ltuuuu5aAcYHj4q/agVxa8sXSLsglI0pJSCQSvYF8BLlEUIJozXQgfIgmdVNMIlvjUziA3yJ+E2lHQhHr2JAvdqgbkGrudhn33M1IqnOE6x6h7QZkklLK22KiQC31P9exz8muwcseWtgcmRRn6U06ssCtCNAOEwgrZ0gYM3m3nwl+UxDvuc022xRSv//++xfymq7xRKI3klw2BMbeWn3iocRcmuEy+tbBozRabBp57ORWCXLJ7cPQ24+hNDBoHkqBzeBhEWtvEtlwww1TuUwkFnEgy0gmkuU1s94rzxbZJBYhmFRRYEtsoUgCF/prX/vaojyKaWRPHEctlD0vJpSK6BxCDupbqKo+kVxk07nYLucT52qSbKNU1xXHbkCEqbI8PdzQCCu7yKa22zqEWznFyLKNknl23333QmybAte45bOQXG+mco1cSD2R6I0klw2BQfYmEtVpaQzqJYXBK8kYektk2DqBoRaoLoaSgWdMGWjKAaNNUbBRFOINPQLe7d+e3JBIJBKdgCQGueyH6IH9kUekNRTTIK5iW8WJUzepqoiuiTIiajMhRvx4WZBNRJGnpZtijFi6hnV8rRksLl1cruxvy0vVoVyWs+LJMdm2fNPee+9dVMY62E/lt0X4QIQM9APxnFb3sJ6mZE3K6KCvmUwkFkVMf3DRLAaDxciaRTPkDBpVQRA6w9QNDLKYSyqDGb6YTMbT9wxuuPJ8MvIMt2stKuvfJRKJqQO5iq1fIIJIHvVRHLm1fOfNm1cUQsqiGHLv36Zy3nLLLWVZIF4VbnKqJgVSzKLJsOSc8MZ0Alc8z4wJtGuuu+66JUGSN6gdSCNVFbGkYDq/kKR2UEEjRt3rRRFXIUr9QriBrH7Xs9QR25xIJHojyWVDYISRPaRPUDujZNbre4k+E8XpIKHcLmbtZvfcSc5DxXRcrImJsFILfLpWNwUgkUgkOmEyNsMx7BEvCdJHfTQJZpfEbPKqsFkWrreOr2WBJL9ceeWVJd7cfsJ+rJjh7WW8NLwwASTUihpe22k5KbZNWBEyKJ6z0yT6k5/8ZHXBBReUyfeyyy5bXkfaHqdusm45IUk5SKEF1yX+IK9eY9oLykWZtVC/64j9bNLlnkjMZiS5bBCMsLgjBli8pWQehtcyId0SbxhAs377isu0iS1CUGUoymTlygGkEgEN455IJBIzAWwfd7NsbiRMXKIYRevxCgfi2mazvPaTK9vi996C5O031julalJAEUlqpRU2vHKRPW0HLw9y6DWdlkQSj+maYScDknAQQ2WjbCoPUus7HqBeePDBB0s5qa2R9FRfnziRSHRHksuGwfggf1zaCKaZdyciKM6SusmAmVkjoNzn1lNDIrl6xDXVg/HNnh1jX0Y8kUgkZioQRbGWyB83Onc524VgUioXLFhQEh5lhSOKyJsYTYRUcmQ7WWT/JNhwhVsrlZvaOZHRTvYQkeQVolpaycO+8W53ZLEXXItCijRTRx03SEhBIrEoI8llg2B4LL9hrTkuJAbPm0g6LcnB3cJtbhbOsDJ84pkYTMQUsTSzF78JYn4QTnGXZuuMdCKRSMx0IIXc5quuumohjsieWEyLnXujEk+N9TIt9WMZtvrbzYA9RBTFWB5++OHlTWdc7VzuXkrRzYvDRrK9sui9Zccnr5KM9m4vqgiwtxa1lzSE5HrxBXKZSCT6Q5LLhhBuIcolY8mYUiIFs5stt4OBlPXNcHkDhSxExBKch2FkALnGQfyPtd+omuIwnT+RSCRmOsQ6cn9zU1tFgzoZRA1JFKcp6UacZaeJuEn2wQcfXBJ2qJ5eoWtxdQk/E0EiEFWTLRXruf766xc7LQa+V2KOpB/LOwGhwDER+55IJHojyWVDYLQolxRHcZT+5h63CYZvh9m4GbcgeDNppDT2o2p6fzhXeLhhKJiMLBWA+yjd4olEYhRgAm09SpPoz3/+82XCzVXuhRHiGWWJc1+zoWLNeWjERR5//PFF6bTu72c+85lqxRVXLCTU8ZYmqr8GshOonewqEnrSSSeVuE5rA3vBRS/3tlU/hCDZj1jgHqb69qFEYlFCPi0NgWFkhH74wx8WYxnu7G4QgC6+kovbcY4HxhaJRC7ry3ZY0ogLHSmNpKFEIpGY6aASSmxkw5DDj3/848W2mUyLKbdcEPLH5S25x8Zl7r3eXgHJ8+PNOBYw95Yenhs2sxuc84477qjOOOOMcj1xk7w+XmBhOSVrYvYCgisunp3NWMtEYnAkuWwIZrVcOma8Mr9ldU8EbhZbu6EzW0ZOzfS5woNcmoULMGfschmiRCIxKhDaI46SvUP0jjvuuBJrafF19o3N80pbiT1+u+yyy0o8utAfGd6US/GVr3nNawoR5WZHVDsh3liEmFI7kUrnsmzRJz7xiWKf+wEl1USe54l7vZP3KZFIdEeSy4aAXJqhi5dEBHstdWEmb03LdpIokJxRY3T97dMm85xhtfZlLkOUSCRGCVzgkmLYPbGMPDzsm3hIm0m2mEaeHLGX3tBjrUyx6NavlMxD8Tz99NPLepmSIDuB7TSxF+MpNvPyyy8viijbfOqpp5bz9AM2nLrK1gpb6rTWZiKR6I4klw0BSWSIGCEEcyK3zUSIhYoRSm4ZCTw2RtO5GelI8kkkEolRgTjJyO7m5kb8vvjFL5Y4TOtWIo7Wt0QmqY4WURdnSfH0hrOddtqpuLnFblqKqBPYSqoj+4lQuhaPkjUzfS9mvR8grzxQFolfbrnlik1PJBL9I8llQ6BcioXkPkE0J3JbM3zdgFwKHufeMcMXP+TTm3mQS66hVC4TicSogafGepHWvkTeKJFc1UcccUR5Ow+3OILplZJW00AwhQhxn7OB7KaYSbGXiy22WEmctMXrcYHtpIR6k46EIFnihx12WHXnnXeWpd56rbJBTaWqeuWjCb34TmsVp1s8kRgMSS4bAnIZyiUj2I1AIove+uB1aJ3ihkL5ZDAZTgbupz/9aVnGg4HjFhcHlEgkEqMEE2eq5GabbVYURGqlDG7v+0Y02USTaHGRbB4VMibqjkVOeXXs4zWRliM6+uijS/xmLBsk8YaLXTa6a9lXTKcMcfGb3PLdgFha7YP7XFIlEmwpI3Y9M8UTicGQT0xDYABj2SHEkKHqhHiPrhm7GXk7HB8ElRuHgWUgBbEznDInJ+tyTyQSiYUJ5NA6lxRIi5qbaCOT1EbLsr3kJS8pbmy2DqGskzo2lasaKUUAZZT7vPvuuwuBRFipjpKGxG+uscYa1TrrrFMyzHfYYYfyat1Or5MEIUjOjegivBRQxJI7PpFIDI4klw0BubTuGnKIEHYil0inJYosBGyJjW7LFcVsHclkXK17+c1vfrOcWwxQxv8kEolRRHh4qIjeXhaqpL/jXeLsokk4zw5Pj4m2/yU0SsixTBAggF48ISbTepbIKnf63Llzizuc58cC7da5FO/JnnYCW+1tPGJAvaZSmbje11xzza5kNJFITIwklw2BQaIomnF3c4vHckJm2IxdvJGnDmqlzHDn4cJhQBlN6qVZv+skEonEKMPbdsRNIpZUQ65t7wy3PiV7Bybj3cKLYJlllqluueWWci7k0rGf+9znSrKQ8CFZ4tRHb/dpj82sQ1ynWE/LIEmWPPLII6v11luvuNUTicTkkOSyISB9FEUz827kUhwRY8iYcm93WszXEkbWZkMuuYi42hlFqmguiZFIJGYDqIXiyU202UqTaookVZPLnGooS5unplO8o8QcMZE+TbrDwyNRyKsbbbD88suX1z5SINsn5q6rDOecc06J4eSaP/DAA6t3v/vdZWLPBicSickhyWVDYLjCjQ2dyKUZuZm1Nz4gllTJdkSmIjLJ0CKkjhOHFDP9RCKRGGUI8UH42DgkDkmkFkr2EeeI3CGeSGgnW2phc/awThjZSHbToulc6o6T7S3Wkt1sJ5ehmH7qU58qdhupFA+qLGlnE4mpIcllgwhy2ckYgkV5za7f9KY3lYDzThBXJP7HkkPOJ4PS//ZPcplIJGYDqI3CgiwZxGbKBI9QIWqi2EqTbIk67fbU/pYHYg/rQCKRQ2sBL7300uXcCCwi2w7nFNvpTT4m9NRSyT+un4plIjF1JLlsCKFcxuy4E8GMGCJGUIxQOyQCySA3W+fKEcP59a9/vRg/M3zvI0+3eCKRmA3gvXnhC19Y7KIlgLin999//+qYY46pbr/99hInySa2A2GkSHqbTx0IokXar7jiipJFvs0225R9KKDtkCjkTT48SVzykoK44ROJRDNIctkgzKjbXS/tMItmGDtlIcYab9wyZuBm95YgEj/kb+70nFUnEonZAImL7B0CaZ1KBJN3pxfEY8ou7wY2FqmUJW6/TqtrCDfiEucal7m+5JJLjv+SSCSaQJLLBlGPD2onmZbS4OJh+MzWO61VKVaIkeUi8rtziB0ys5fFmMQykUjMFiCWsdYvgmnr5PEJIImRoPOGN7xh/NvHIrxIbKhjOk34qZZBLpdaaqnikk8kEs0hyWVDYBS5XxBBCmY7ETRLRxT9Jn6yU+wkFziCatbtPIyvmTyyKX4okUgkZgsszcYmCvmRiNNt8owcmpB76473jS+xxBIdw4oGgYm+ybxrirPsFgOfSCQmhySXDQG5FIiOFDJY3cglQylLvJMh9YpHM21LbCCqDz74YDmOYbUMUSKRSMwGsJdiHSmHiCLCaG1KcZjCf2SDS3yMpYbYQAujc2E/+9nPHj/L5MBOS+ZhW12LVyhj2ROJZpHkskGEcok4tmcoUiAFqHdy0QBjyyVuBm99SwbwrrvuKuql/xnaRCKRmA1gJ9k8rnDEzusZN9xww7IckNc2br755tU+++xTkmxCVey0nNBkYJIv5tL5vBXIEkaJRKJZJLlsCHW3OHLZPhO2QDBXDLd4O+JYLnEucG4a2Yzeu2uNS4v7msknEonEbECQRDaPemkFjT322KM64YQTyhtyuL9XWGGFMsmOrHFKJ1s5VSCXYj3ZaWqpCX0ikWgWSS4bBILI+CGW7RmKEnoQTC6e9tk3wynA3PHeyCOTnNH1PnF/cxWl2yaRSMwWmGSzkUKEkMsvfOELhUhSKX16kxmC+dnPfras+Svz2wS705qVg4Id5hZHLuMVu4lEolkkuWwISCUjiSgygO0JO8ilmTey2K5eUjvNpJFOGY7+5yJnAK1taXadSCQSswniKRFGdvPWW28tSxF99atfrc4999zqrLPOqm666aYy6Ta5ftWrXlViMzt5fgZFrNyBXIrfTHKZSDSPJJcNASE0I0YuEct25RKxZNRiiaE6HCMGiKpJuZRFee+99xYl8+1vf3suk5FIJGYdJC6KqRQCRKG0NNAFF1xQnXnmmdUnP/nJ8j2IV2cTm0KQS0QVcW231YlEYupIctkQKJcMFkLIWLWvY8lQIpidZt7I5SOPPFJcQjaz9Y9+9KOFsAo4f/GLXzy+ZyKRSMwOiLN817ve9WgI0N57712deOKJ5RW57CQPEDsqqfG73/3u+FFTR7jFXUMyT6dl4RKJxNSQ5LIhIIICz8ULcbO0B4kjn0ik39vhe2/nsSyGGCAucrN4yw9lJmMikZit4MXhnq4DqbQ8kMRGb+M54IADqu22227816kjVu5ALnmKmojjTCQSf4kklw0BuZTZTaHslC3ufzNkRLI94zGMnHfjwj333FM+N9poo+oFL3hB+TuRSCRmE4T+cH+zhybj3gXOLX7ttddWl112WXnX+L777luyxptc5JyX6Ic//GGxu0KR2sltIpGYOpJcNgSkUUA6cslo2eqIzMh25VL8j3jLpZdeuqxlyf3DJS7xx3eWJkokEonZBHbw7rvvrj72sY8V17e377zvfe8rmeHiK7///e+X94KzieIi2+3pZEEAYG8pppKE2OT2GPhEIjF1JLlsCMilWElGs5OxQi5tfq8rlwypN/GIPzKLvu+++8r/3p37/Oc/PzMZE4nErMO3v/3t8pKIBx54oHh1JC0iftddd1119tlnl0xxWeRN4/Of/3z1jW98o4QfrbLKKmlfE4khIcnlgIjYSYYvAsMFnFMtf/SjH5V9OmUfmnl3cr9I8hFj6ZyMLcPnPeLz58/PxX0TicSsAvvJbl511VXF3rGJkiAtni6uErFkC9daa60y2W4KrstLdOmll5bMdK+TtHZmk9dIJBL/hySXA0JmozUoP/OZzxRDdfTRR1c77bRTtemmmxZXzjOf+cyO8UGRLS7usq5sMnJz584tRPKSSy6pPvWpT5XEnlVXXTVn1YlEYtYAwZNMc/nll1c33HBD9Z3vfKfYy3e+852FTO63337FBl500UXVnDlzHrPixlTA9l599dVl8u68L3/5y0s8eybzJBLDwePGHvipv09rlsHM2ivCqJFURZncVMmHHnro0VeRMVAWAebSESf58Y9/vMyMrUu5yy67VOuvv/742f6MM844ozr99NNLDOUVV1xRPetZzxr/5c/xR1/5yleq3XffvZx/k002qfbff//xXxOJRGK0wIZaUgiBtMyQTawjldL3VsJYcskly0si2EQJjWyqWHN/N5lkw76a+G+99dbFzq644orVjjvuWEhtIpEYDmY9uZTFzaCFC1uMo83fZtEIod/MbO0HXN6///3vC9GzH6WR4ohIUhi91cH7vsVE+h+5lN3oFWbieLh33v3ud5dzgSo+4ogjylsnJOmcdNJJ5W0TjB643sEHH1xcRcsss0y16667lmD2RCKRGDWwqV/+8pdL5rfJeUzK2co3vvGNRTU0CZesw44OG+I7udtN8C3t5rWSiGYu85ZIDA+zglxyVdfJILKIsCFvCKO/LXBuCQpqpE/B40im7x3jePszONzSZtORSSiGUsZikEruFAHo9hOzw9VyyimnVAsWLKg23HDDkvloVh4wUz/yyCPL2pUyInfbbbfyvWuqfsSWW4hailhSMDvFbSYSicRMx7e+9a3q4osvLhNqCiXbyVMjO5tqaMm16bJvbD0XPE+Q2Ph58+ZVW221VZnkJxKJ4WFkySXXNFJmlowkcrtwecg+NFNGHpE15DEUwk5g5BDE+GT4qI9m2Iim4z/96U9X999/f5mFI4TidDbeeOMSF8k1TrFkvASK77HHHsWAMaQBs2bvy0V0DzzwwPJWCkYPGVY252XwZIhz16yzzjrjRyYSicRo4cMf/nB18sknF4/OcccdVwhlPQxousC2fuQjHymKpfU0LcwuTp5XKZcfSiSGi5FN6LHsj8BvSiEyaAFes2VxPZaZsPDuGmus8ejC5J0gg3uJJZYoxNDs9nOf+1x5r61juXWC6DFM3oPrTRHnnXdeeUXZ6quvXoLRgVIqpgfhpW5yeddx2223FeLLuIkx4l7nUjerB+4j51Be5UkkEolRBeWSPVx22WWrd7zjHQttrV4vo7C0keRLtvfwww8vE/gklonE8DFyyuVXv/rVssj4HXfcUQgmgshFjdQJAg9Fk6sb0fQmBhu1Eel7yUteUt7XjXSaTTuO25zrWmwOhZI6KbubKom4vuxlLyt/h6ucG961nJOhUp711luvnAdRtMSFoHTlQCzFU37ta18rrzJDiMPdLh701ltvrTbbbLMS03naaacVVTPfdZtIJEYRvDdiyn/wgx9UhxxySCGX073qBfssCfPQQw+tbrzxxmKr11577RKOZFKf9jWRGD5GhlwqJnXv2GOPLUtZmB0jd+IfvYMW+RMPiTByh3CVI3cIHJc3Yvm0pz2tqJovfelLC8lERBFDryHjokYoEcQ4J9LKOCKKlh/iapcE5DgGitvcdvvtt1fvfe97SzktdyF+UtnE+FimSCa5c3ClM3gBhNa9IJ+WI9p5553LGyoSiURiVMAesnWWEbJIuYk028nLI/u7qbfr9ANlYae546+88spir1daaaUSriSBKIllIjE9GBlyiSSKf7SupNkoNVK8JdLGgFhbEjETK4lMRiIOUklxRAJ953ZtjBDlk1qIjArwlqFt3UlGCBFFOM2AGc7vfe97j1mKSNYjFVRs0fz58wuh9F5cLnOzZ8esvPLK5ThxPrLIqZcBb6E49dRTqy996UslFsj1XTeRSCRGBeyyVzmKNZcwyQXNeyPOfLrBpouz9E5y48Pyyy9fbLPwqUQiMX0YObc4NfKaa64psZESbQBp5HpBzMyU20mkRJrYkL64ZfshllzfDNDiiy9evgdGyiz8+uuvL8qmY5BHs3CfXC2SdsRJOqcsbwTX7J1rGwnlInLeyAJn8CKwXblkU9pknXPz+0wkEolRgkn0hRdeWN6yg2iayLOLhADLD0mUbHLdym5AJgkP4u+VQzjTXnvtVVbvSCQS04uRI5eKi2AifRYbp2gilhTKeDtOuKsZNm6QIITIJTKJ2CGWfkcgGUcu8brLxD4MIjc6N/dSSy1VXstIKXUsSMxxbnGTlhiSoCNL0lqV1EwGV/KPayOWXDPhIjLDRyzdB3f53nvvXWb8iUQiMUrgBueGliUudImNYyeRO5Pr97znPSXMaNjg/UFwJfIog3WFJWS2J1gmEonhY+TIZYBb/GMf+1gxYjazY+QwNsQvlEZk0Cci6nZ9+s7vXN7eImEJI0HoCKUkHzGZDCI11CfXOjLqmDq45Cmp2267bXF9f+ADH6je8pa3FDeR7HLq6nLLLVcyz83mA2bYXPISj4455piSYFQnt4lEIjEKePDBB8vbx8RYsofAvgpLevGLX1zCh7wNh0fnla98Zfm9aXCFn3/++WWiz/YfdNBBhViy3TGhTyQS04eRJZcUSFndsUblVNwukn+4wamJDBHVk2KJUPYyTNzfkngsfG6tSm9+YEBliVMzBZfvs88+j1n7klIpmYfa6XWQCHIawUQiMWqwZi9S57W3QoDawbMkwUdcOw+QdS/ZViRwquCN+vrXv148RMQGY8EGG2xQkiPZ8HYxIJFITA9Gls1Q+RgoiTVTjefhNmH8BH9bm82almIj+yF7VFAudEaM2okk4utc95ZC8ruZe7zmzP/I7H333VdUSwaQOprEMpFIjCJMxr2RLBIh22EFDuv8Wqbt+OOPL1nc1hHuREQHARvr5Rni3K3YgcRacmiHHXYo8etJLBOJhYdkNFMEUojc2riAuM7NpsVwcg0hv9zsYXT9Zq1OBFNM0kSLvCcSicRMBwXSUnBInUXKqYedwGVuZQwKp1CgO++8syzxhiQO4kCLpeasSXzZZZcVd7hzi12XwGPFj6kKDolEYmpIcjlFmB1TURkz79BlWLmJxIT6W7xl/dVnAt4XLFhQfqeWchMlEonEKINq6HW422+/fV/v7bYMG5Ips5tLnbrZL0zOP/ShD5VQI692ZF8lUgpN4glKJBILHyMbczlTYBkiweRm7YzkK17xikIgb7755uqoo44qWeJijBBPqqUscguuSyKyPJGkH8snJRKJxKhD3Lrs8U984hPllbreesbuAa8OdzXVUUiQECEhSZRGpNBKHz55euzLK2R5Ie5zIUbODf7/0Y9+VOLtreQhWUgSZT8x8olEYnqQ5HKKYPQsweG9teJ+xF0inIyqd5XLEEcsuY6olZJ37GvZJC4cCUCJRCIxW4AQWnnDMm/eMf7www8XMsgu8tYgk1bpYCNlmtuHq1sIkfhNhBNxFFYkvEjipsRJhFR4Edd7vDCDSipRsonkoEQi0RySXE4BiOWnPvWpQhgtPYRMenWkGbnZuqoNI8l4ijFCKMUKWf9t8803r5ZYYonxsyUSicTsAfvH3Y08fuMb3ygEUVw6QihGUlLjXXfdVT79z+Mj/pKtREQhwo4QT8SSC3yFFVYo57DucCKRmJlIctkBDFts8YYffyONdXB9I5Zf+MIXynpq3iHeLebHayTtu+eeexaXz8UXX1ytttpqOeNOJBKLNAxByOWPf/zjonJSNf0PVt/g5WFfeYUyAzyRGA0kuewAM22xkd7cY+O6seSFV4rVYVZunUpLGFmGQ0A7pbIT4u0RZvBUS+8Z586haiYSicSiDMNQTOZN4mNYYh/FUSKVSSwTidHBrCCX4nIQPy4VSiBlkBulmzFiwCJQXCwQ4ij+x6wZYTRrdi77yfiWcCMOiCppvUqB5wye41760pdWb3/728urG10XMeW+ef7znz9+tarEH5100klFrXS896K/7nWvK/snEolEIpFIzCaMNLnkrvbaxjvuuOPRoHCEEiFELuPVkP5HBs2I7YOMBomMOB/nMku2P3LoGLE+iKUsRLE+3DP+9p19H3roofI30qkazby5dpBGGY+BU045pazF5jpeA+nNPa6TSCQSiUQiMdswsuQSOaQIep+tdc8QuzphQyQRSpvfbIAUUje5r61N6RjxPJYQksUoI9HvfkMcBaBTJZ2nF1QlkmpfJJfy6bWSMsK9osyyGTLFXTPd4YlEIpFIJGYjRo5cIokUQEql9SW9Tmzbbbcta0d6400QN6ROfOO9995b1E1B4kEkubK9UcLCv5a54PJGIv1+xBFHlOxFiqZ4SvGRlr6gYg4KyuiFF15YFvrlBt9pp52KCz2RSCQSiURitmKkyCU1UmykLG3EEnHkrraILqIYryCjGl5zzTVl/UnvsEU2ubO5tbmsqZLOZTFfLvJ3vetd1QYbbFCOp4IiltTKiK+kZE5GabRUkWUzuOIRS0k83O2JRCKRSCQSsxUzmlx676w1Ie+5556SPOMNDQgh0kaZpDpSG1dZZZWyrM9iiy1WiCA1U3KOddBkcVt7EvmkPoZ7G7nkwvYpPlICjn0QS9/Z1zbZd9Raeuj6668vb+DZYostqk033bSol4lEIpFIJBKzGTOKXCoK8mjpH6TSckDf+ta3yqsSJc/4DXn0xhuubXGSiKG3PiCSMsZvvPHGQuze/OY3l4V2ubSpllzUFEQEcthZ2sipBdX322+/UpZjjz22EOBuyxQlEolEIpFIzBYsdHLp8uIokUhEzNJAX/rSl0pMJZc29RIZpCyKi5TJLfEGeVx88cXL39aitJD5pz/96UJMt9xyy+LqdpxzIqmWHRKrSen0flsucISUOjmoyxt5VO7Y6sdTPl3v6quvrk488cRq4403Lu8QF7+ZSCQSiUQiMdux0Mklosa9feSRR1Y33HBDcX1TGtdcc83yP9LpzQxz586tttlmm0IuId6cI2vcGpK33nprib8U27jSSiuV38RPXnfdddVll132aJwlgmm/tddeu9pss83KtcJdHiQxyGP7J/iM7HNliO/jWO8Pl8HuutTVK6+8siQauUYikUgkEonEbMeMcIsjb5///OcLkaQ2et+2ZYb23Xff8u5ZZHCppZaq3vKWt5REG6QOCeU6t3F1b7jhhtW8efPKmpPIqiV/brnllpJAIx5zo402KqqiRCDET8yma9mfKsrVzm0twYcLnYvdeWz+R2KVE+pEsx3K5jrc8QgzdVX5JpMQlEgkEolEIjFqmDExl9aX9NYcMZUytJE7Gd+f/OQni9sbaUP+KIbI3q9//evy6X9LEYlppD56vzd3OoUSsaNicqdbgsg5JPpwvT/yyCPVV77ylZJ97u8gkI4Tm+m8qiYUTSTV9bnVY7NQO+IYSULU0XDfe7Xj61//+rJfEstEIpFIJBKLCmZUQk87JPGIX/RJQUQOET8EUMa49Si/9rWvVcsss0whjwgq4siNTuVcdtllS4Z2e8a3W0YknZtCilwis75DKkOhdFwsqI5c2pBJJNOnze9BLn1a7ogaSmFNJBKJRCKRWNQwo8llNygyt/anPvWp6qabbirJOuCNOpJ0JNHIJKcaJhKJRCKRSCSmDyNJLtvh7TvURWTSAuqJRCKRSCQSiYWDWUEuw40d7ulEIpFIJBKJxMLBrCCXiUQikUgkEomZgZT6EolEIpFIJBKNIcllIpFIJBKJRKIxJLlMJBKJRCKRSDSGJJeJRCKRSCQSicaQ5DKRSCQSiUQi0RiSXCYSiUQikUgkGkOSy0QikUgkEolEY0hymUgkEolEIpFoDEkuE4lEIpFIJBKNIcllIpFIJBKJRKIxJLlMJBKJRCKRSDSGJJeJRCKRSCQSicaQ5DKRSCQSiUQi0RiSXCYSiUQikUgkGkOSy0QikUgkEolEY0hymUgkEolEIpFoDEkuE4lEIpFIJBKNIcllIpFIJBKJRKIxJLlMJBKJRCKRSDSGJJeJRCKRSCQSicaQ5DKRSCQSiUQi0RiSXCYSiUQikUgkGkOSy0QikUgkEolEY0hymUgkEolEIpFoDEkuE4lEIpFIJBKNIcllIpFIJBKJRKIxJLlMJBKJRCKRSDSGJJeJRCKRSCQSicaQ5DKRSCQSiUQi0RiSXCYSiUQikUgkGkOSy0QikUgkEolEY0hymUgkEolEIpFoDEkuE4lEIpFIJBKNIcllIpFIJBKJRKIxJLlMJBKJRCKRSDSGJJeJRCKRSCQSicaQ5DKRSCQSiUQi0RiSXCYSiUQikUgkGkOSy0QikUgkEolEY0hymUgkEolEIpFoDEkuE4lEIpFIJBKNIcllIpFIJBKJRKIxJLlMJBKJRCKRSDSGJJeJRCKRSCQSicaQ5DKRSCQSiUQi0RiSXCYSiUQikUgkGkOSy0QikUgkEolEY0hymUgkEolEIpFoDEkuE4lEIpFIJBKNIcllIpFIJBKJRKIxJLlMJBKJRCKRSDSGJJeJRCKRSCQSicaQ5DKRSCQSiUQi0RiSXCYSiUQikUgkGkOSy0QikUgkEolEY0hymUgkEolEIpFoDEkuE4lEIpFIJBKNIcllIpFIJBKJRKIxJLlMJBKJRCKRSDSGJJeJRCKRSCQSicaQ5DKRSCQSiUQi0RiSXCYSiUQikUgkGkOSy0QikUgkEolEY0hymUgkEolEIpFoDEkuE4lEIpFIJBKNIcllIpFIJBKJRKIxJLlMJBKJRCKRSDSGx7XGMP53IpFIzFgwVf/7v/9btv/3//5f2drN1+Me97iyPf7xjy/bE57whLIlEolEYvqQ5DKRSIwEfv/731ePPPJI9ZOf/KT6xS9+Uf32t7+t/vjHP1b/8z//U4gmMvmkJz2peupTn1r94z/+Y/WsZz2r+qd/+qfqOc95ThLMRCKRmEYkuUwkEjMGVMmf/exn1fe///3q29/+dvWtb32r/I1E/td//Vf1n//5n9V//Md/lM///u//flTFDCCRf/VXf1X9zd/8TfXEJz6xkE0bNdMnwvniF7+4esUrXlG99KUvrZ7//OdXf//3fz9+dCKRSCSaQJLLRCKxUMD0/OlPf6oefvjh6nvf+14hkf/2b/9W/eY3v6l++tOflr/95m9k0v7UScTxyU9+ciGLf/3Xf13+9+k3KmaQ0CCi//7v/16OtR8iScn853/+5+q5z31u9exnP7t62cteVi2++OLVq1/96nKeRCKRSEwNSS4TiURPIG1IGtd0qIZMR10pDJLnO0qh36mKQfgQSQqkz/j7V7/6VfWd73ynuvfee6v77ruvkEzn49b+h3/4h+LirhNJv/3t3/5t9bSnPa18728Kpc11lat+nT/84Q/V7373u6JwKkPcwy9/+cviWle+l7zkJdXqq69eLbvssoVkIpzpRk8kEonJI8llIpF4DJgFJBJBQ8rEN/7gBz+ovvnNb5a4R4QNkQui94xnPKN6+tOfXpTBIIJIpXMgeL/+9a+LCvnDH/6weuihh8rfNkTPvo5BEBFUhBLJe/Ob31y98pWvrF7wgheU2Elkc7LKovtBZKmjDz74YPW5z32uuuuuu4o6GmTXdY855pjqPe95T/XMZz5z/MhEIpFIDIokl4lE4jHgTv7Upz5V3XzzzdXnP//5QgiRRVs9zrGemW2LbO1QLmOzv+PaN9+//e1vr1ZZZZVqueWWKy7qcH0jkjYqYqihtskiVNQgvUjz/fffX1177bXVggULiqr5tre9rdpll12qDTfccPyoRCKRSAyKJJeJRKIA+frqV79a3XLLLdVnP/vZolCKd+RCpuwheBQ9MYtUSgQwVE0KpH2QUt9RNX0GCZ0ISy21VLXOOutUq622WvXa1752/NvpAQWWgvrlL3+52nnnnUu5DzjggGqvvfYa3yORSCRGGzxHNnje855XvERTmaj3gySXicQiDiRQzOMXvvCFolLec889xXUMklxe85rXVC984QuLy9uGWP7d3/1diX9ExsQuWh5IljcDRgFEKv3+lKc8pbibGTOmxuZ6yCjiKhvcb+IeucDFO7qGLG7Z3K7resMGgskVj1AfeOCB1Qc+8IHxXxKJRGJmgheGLTXBF35kcu87NtZk3/fsLPsc5FIy48orr1zsupCmYSHJZSKxiIIBQqYQy49+9KPVRz7ykWKIJNNYrsfnMsssUy299NJFURTz+POf//xRNVPSDPNB/XMeGwPGwHFtI5aIoXhMhBEhlYRDAXWseEdE9oEHHqh+9KMflZhIpJQ6imi+5S1vKddFNMVc2pTJOZoEgiypaMUVVyzlWlSVS2EKMVBpU4OViYL27DZMaEuTA21rM5EwYGn7ycbHJhKJzvBMhg1maxFIn2F72a8glvY18f/ud79bbKvvwbM5Z86catttt61e//rXD+05TXKZSCxiQODEHP74xz8uMZXHHntsUe6QBMvzvOMd76g233zzEn+IPCAXjBXicccdd5RjqJxmw9RJ+0CYEue3RVwlool0IIwvf/nLqxe96EXFNYNEcq2LexTf+aUvfaksQ1RHHIv4rbDCCqVMjldWyUQMo32mAob3M5/5TLXFFlsUAo1Ybr311uO/zl5oL/1A+9oMTN/4xjeqr3/96+XTOqOSuCjS2rETYu1QsbKUZkr3q171qtJGJhbRTto5+kkikegfnlPE0ETPc3n77beX0KUvfvGL5fmdCBGn7jk0KWcr2XHHsftiy9niYSDJZSKxiMCjjvQxUp/4xCeqSy+9tPr4xz9ejA3ysPHGG1dz584tMZBmtwiBpYE+9rGPFVWTwhlkBKngXkEWkUQGLMgKghiza5/Oz6ghorEhGr5zHOXQcQyo8rXDfoxjZJRTMiX/yOp+wxveUFTRqQB5Qpj32GOPcr6ddtqpWnfddcd/nZ3QViYMYmtvvPHGQq5NFrSFLRKfbN2IJWi/etvWk7AMZiYFq666arXEEkuU/pJIJAYD22jifeaZZ5ZVLqiRbDB7ORF982x6JnkUeKA22mij4vlBKj3vb3zjG6tdd921fD8MJLlMJGYZuDW5nKlOPiMekkLHVYIwcKNwRTNUgde97nVFdaI4IaD2RQyDJDJUZrrc1VzUyEPEUwJTghwGWWQAfcbfruW6VFLZ565PPaWYTURg6mAwQy0L9VOZkRdZ55NZo1L93HTTTdU+++xTstaplsjrbIR2/MpXvlImF+Jqta324FIzmXjTm95U6vNf/uVfSh0bjCZymxng9BFhEs6hTS1XxRVnkhGv3xQaYVKw2GKLVcsvv3wJu2g6vCGRmE3wrAobMrH/2te+Vp4rNpyt5A3wrIqb9KxG6FF4c9jJ2NhtdtKSbo41kd5zzz2Lnd5xxx0LwfScNo0kl4nEiANxQxIYIus4InAGe4QSoWOQDPRIgH27wWAfRNF+NuYhSAG3tIXGuUDNhvtFEE6k1xYLmDOeNteJ2L4whuEGqqugSKDv6iYLkeTKR4jC0CLJXPCRFdkLzo1c7r333tX73ve+atNNNy2Ge7bAZML6okIZDFJiXK0KoD7VGwUD2RMrybVtoDJIIfEU7FCY1bWBCwnV/trJuSNkwqatTBycW9vpgwZFRNZ+lG7qsIFOvJd6ds1EIvHnZ9WEm1LJU2S7++67i81k9zyvQoPi9bWeI5PAeKkEe+c59bx2Artq4kckkEwpnn6bbbapNthgg/E9mkOSy0RihGHwRhZkeXNfM0YG9amCcUIuxM5RmtZee+3qXe961/ivzQMxoZQiMggMoomIuj9qGBVW0k0QZoqsz7ri6ViqKwWTkskQx4ye8aWyMsDhtg3SRLm7/vrrSyKPmfwmm2xSjPeoA5lDnMVpWWrphhtuKHGU2lV2PlWSQrvSSiuVxClk0UTEYKa+EXkTA1uQfoOX49UzkqkOfed/6kcQU98bKJ0HqXVOJNMgaQLkN6T2ne98Z5m4mMAYKLWRYxOJRQlsHzvExpn4SbAU+8wGeu5MmpFJz4sl20zMJgseBitiWN+XnV1rrbWqI488sjy7TT57SS4TiREFdzKXyVlnnVV98pOfHP/2z2qegd9Wd5F41GOL72xBsupg0CiCm222WXEVU7aaAAUTWXFNZRsUyBIizTCKG5LVjERxvSMsdSA5SAsSI9EEYURgJO0gSOrHfVLarrrqqlKPW221VbX++usXQ16vI3VqX5tyz2QCpH6RdQMVRfaMM84opM49c1FTK9znW9/61lIHAXWIBB5++OFlgGvvE1DvQ0HsEUtqMVK/5JJLPprMQ/WsA3FFNM8999zyqk8Kuz6sDO9973tLzG/E0LYfm0jMRrBZnlVEki33MoeYNHsuTIa5tD0bvCq8RlMF9VIS5e677159+tOfLs/c+9///kJa2cymkOQykRhRXH755dX5559fMrgRg4BZLuIgMYcb0mCNDDEqZqo+kSQDeGzcnEgTo8YkBDH1G1Ji/yZAReM6RT4mM/tWPuUPQomsIFDIteSjOoIUug9bkMMghkEcGXjnox5QzhBQLnX7Mu7IqFhOpAlBZYzt59wzDYglZeKkk04qiTpcYO6NqigbXnKNPhHtXSeQ2l3dUlCcp32g8V3E01JUQkF2Deq57FXn4OrmdrPiQB2Od36KqOOoxVdccUU5Vj3bqJgSDAykicRsBrtDxT/xxBNLYqXnrh5/zvuCVPIasUFscRN22DPqORYG9OEPf7g8yybgJuxNxl4muUwkRgwMg3iZD33oQ9Wtt95a1DvGx8xTTCSVEXnj5ggSFLGLBnfkyvfxO4OFZCBXCIdB3j514tEUDjvssLLskNk4hRDZmcpsmRomvk+cEpcvkumd4VSxfkwb4oxIUioZd2535CnuP1Rg+6kX9YWsqyfKLkWUaod0IqD2W1hQfqER3N+UQf1CX5D5bvAQh0q5dB8TwaAX916H+rQZ/IJkBinXv5BNbSBeTLtQMefNm1fqt66QgmOVVyymWOGLL764xIWqP2UWV0ZZsYh+P3GzicQoweSK6xuh86yyzYDcvfvd7y5eAGE9MdGNCXGTuPPOO8skNEilLHJu96YIZpLLRGLEQJn613/91+qaa64pahCVUlykN8wgOohlHR5xBID7BTFAGgziZsIGbufw+5VXXlmMGFIgOQaQBGojUiqhZ6r44Ac/WIiEe7Ce5jHHHFMMKLI2FSA7yirmVHkpAuL9kHCGnFoWikAdSA+FF5HhOkaS7Ot8oZL6PxKRIrkIkULSlB0BsswOckm1o77Vl91B1pApn8jpoANFkDlt5R5le3NraVduf0RdeZA0bi7kThvqDzL73Z/9mlA9ekHdcKmL8VTvYl3FcyoHl147yaSkI5kmBcIcLI2k7UyWvBKUcuNY/ycSswFijxFL9tZzwiawt2yHSSp77n+T2GGCTbO80cknn1zshzGEYMF+NYEkl4nECAH5MQCLhTRQS8bgRqRaThbIpfMed9xxhbxYm3C99dYrvyEKl112WfndKxGpdVNxB1NaxTfG+prnnHNOIZmSS5oEkiOOCdFizBlPSp7NvYRCyfxRCqz5GeEDUHcB2x+pRIIkF3G/I04IOeUO6fQ98siVJX6QAsCNbl9kKVRj9ymZJmI/J4LrK6fjXZvCS6W97bbbColUduoG4ki5db/Kg1huueWWpR2pHgsDlGPKCFVEHSKYb37zmwsBVybqiAlOXR0X73ndddcVd76sdqB8SrBCkA3CicQowcSQq5vdifAjrugTTjihEEsTU31bsiSvk/+nE0Kqzj777GL/TPDPO++8sn7wIKuBdMMT/pUEkkgkZjwYKqrVIYccUlQ5WX4SMxDMqcAAj7ggKggW8hjZ0pG5SBHkRucGblefBgH3M7cnEifhJBZib1dbpwrGEYmzeLCYpTXWWKP8rfyW7mDskVvEB+FBCn0fxFmdUPqoheoEIeJW5q5FRpFvGwKHKDofhZNqqq4QSeQSeeZ6Eh+LWFNt7asuXQ+odwYgZDUUZvsgkure8eKyKNWC/qmWjkGAkVdEDLmNezFQGKgWptpnIFVfkofUh/hK7npkH2mm+qpj94GUI8rqEQFVN0Ib/Kb/2V+fGZZ7MJEYFqiDnldv1WEfAKHzhh3930TUOpNseNM2sB+wv0ilCZ3njc1CcNmRqSKVy0RiREC9Muvdf//9ywB86qmnlhlvUzFp4X5FWhBI5IphFIuD2CBgyFGQosnCNaiB7gex4C4dtgvIPcX9IWGUze23374Y/dVXX73cHyNbV9J6gel0TkQSORQ/ePrpp5c2QtYRLGQRyUJs1RuSSF0UvrDyyiuX78UpUlepjxROSiiCGe50ZabaSYBC1KiCiJj2MCi4NiBsko3ci9jKQe5lWFA/iLJ+JB6Uau0e9S3lNZBRrpF296Nf2x+ppMi7V3WJ0CPZU1XOE4nphGRDq1DwNOjz+q7n3/Pt+aTgEwvWXHPNKdvVyYANC7slOZQXxALrkv+milQuE4kRgdkutwXyYT1Grlfxdk2BKsQAIl6UJjF8Ms+ppIwjsiMLWBzdVBQkBhZhMFO3WVoICUOIhgWG3HURSO5YZNY9Uk+RP67XQcmY/aPOEEkub7FSzmfwcD0EyaLsJgFUOXFNBhcZ1ggUhU6sIdKIbDsfAhVvuGH8uc0QfKEPCKjvnUucqP9NLuyHZCoLt5Z6nQkkzP1oa3VjEoFMI9USjBBJ9aQeuNC9OYS66/4sf2UffTEWZUfAxYMh2jPh3hKJXjCp9WyaMLE1+rYJo+9s1ELPutAX9oQXZzrhmiZ5SC4iLAwHweThmarnI8llIjECMMiKX6NUGazFP3IxTzURphMYPzGFF110UTGKofoZ5BEdLhNlmAoYNUSIQirmh/uIQZuMChtZ4lRI50Ecla8bWfQ9coLUMupIDmVsomO6gasL+Zbp7LrhVuLCFZiPJCGCCCNjrc1czyDDpa1eqRYGGQaee4wLn0qJpCJnVErvPefCQiZdyzkQYuVX7lAIqZwUQNc3aMwUaGcEU/0YQIUs2Li7TWB8mrToz/qXfuZ3JFmbIN7c/8ioelaXCzMzP7HoARk0MfTsiuE24RGOwv5Q5oUsiRs2WWSPrIphqTShMvZD3NjSOvxPnWdv2VfPt35tAtWUR6oXPJuuJ8mSPVFO9pF3ZVBvTh1JLhOJEYA4HTNLLgzuk912221oMTqMm8EbmRUjJ35RDCajytAgPU0ppgy2bEWuUtdAigYBlzRFl1tH/SAhyDHDzGBORL4ZcgTPOSSc2B85A8S3HxhsDByUNwRPXVFgEWXKG8LYXgYESx0jSsopY17dqlMxnNz0YhURTAOOJCtqJKLpegYrSi9CTK00GBjonIO6jKiJn206SaoJBLFXT9qa0mvZFW8KkhXuf+VXF9rAfajDUH8om+7RedSH89hvsgNgYtEEUudZ9zyZIOpbyBWix4Z4pimK1HI216eNh0EiDq+OdV1NUCVYev5NbhFK7+0XAoJgIptsjOuwqWyDyZG+y+6YSLGn/nZOngxl069NtnhEpgOeSZPiSIIkZvjfNlkBI8llIjHDgbR4ywqjFeRhzpw5xQANAwyf2SzyynAiLoyMpYgYS4ocFa2JAd05JLsw3IwvotELiAYDrJyUSu5tcYZImIFAEowBI9ae7FZOZMwC3mbrjDiSYmAxEDjG4OMatm7nQBINAkiPwcE5kEf1NxFMEBh0g4mgfuqHgQ3BRUrBIOR3yylRQCmRzkvBU04qp3ZRf9pF33AfvtNGnWK41B000XZNQ9kRSeWul49yG30uBj/3a0Liu2ij2BLTD/3Kpg+a3FHiTXw8h5Go1mnzu/1sjrEhWs7D7kV/hX76bNiG9nK4lskcEumTrfAMxXJl0a+ojlZjkHxmqaALLrigvDXnkksuKc+ZCbfJrMm+PuhZ5O52LvbENYE3gV0wgUIeLTMkrtgkygRKP+WB8N3OO+9c+jwboHzOq3y+Y0v6nehOBWyR61FQlcs9KY9kSM/lZOxFJvQkEjMYDCxlSoA1o8doUXgkjRiIhwVmgWGWEe26yM1pp51W1D5GyLWR2yYGc1nvDDZ1zn31AvJHZQjiiFxKbkK+Awyi8xocurl2KIBUQ0kmiKiYQAsai2l1f5b0ETPZa51Fg5kB6/jjjy/GWYJKrzfMOEa9eu0axVUWuMGNUid7NGBdUPs5N9JpEPAdAn3QQQeVGE6va0RC9Q1ud5MAsY3t/UNfMujCdLncmoL60h8NvgZ5A7+BHQF3z0IExLUi1onpB0Jooqf/mygibWyFiSmihNzZRzvWn0XPpgma51Vb2vRbYSSImc0EwvNnctWLaLkG26AcEctIObT5DgEE9i2IaH3zjMRnbLGvcpvcsX/Kp1ziE+Nvm7JHeIf92UfPrC3+di7Prz5rP2+pQjrZr3333beU2X0Kj7EaiH49XVB3hx56aFmWzv2YNLOLk1Evk1wmFllQphgb5C2ydBlCA1gYQ/Cg2xg+hIYxoabYGIthwsze0jKyjMX1MMRcuAiJsgwbRx11VJm5Iy6cHOL5GHnGGhkyeOywww7FoE4W3OIIg/q0pmY7GHgDAxexe0Yu7b/XXnuVNqH4GcxsSCqXFCUBGfOKM7PvTvGHXD+IGdLMkFKHtb04KWTN+ZTJwEZtQOSohc7Viaya6TtOPBZFwiLmE5E4+1rvzvWVmVvNYHXggQeO71FVRxxxRFn7cZtttqk22GCDMghb6JiSYnCiergPZebKc7wyGuRCPdWPufKQafGNkmImIssTgTKjjvRDfWI6VJV2RNypiYDB73Of+1y5X32j7mqXOT+s0JFFHfoALwHPBrvEfiL/nk0TrVAk60ok0tZON+rkC4HRZz0z0b9i85t9/C3cQ8yxNvc86JOed2TSNf2vHKGM2vwPPAOOifP7dD2b//0e+5g8h3vaM68MytupfLH5zTPheuwBok0FZEvYBRNP4SzsGe+T8WeXXXYpSX+eXYmT++23XyGYbJu3a5lYOm8nmzMR1D3bwFYLsUGKe0HdsS8IJhc+N/9kY/uTXCYWCTA6yAkXiMHJDI0BYHj8bdYdpNJ3HsxQecIAMjgGK8bNg+rh8z+1CeFDUJoGg8TwGEAZF0aOEeOWMZAOG1w0CJBg9e222668L5rBZTiVgTtJclEEgSsT4zwIDFLhUpaN3g7thHwhEpJjGF2kl2KJ6GsfYBid5+ijjy5EjUFmyBnnTvGHzsuQIpjKLYbKQMIYU8X0FX3C3/qIwQwxk5CCPCKe7aTVIIL4uDZyaxDSbgZWg6wJjfZzrwYY11RGpNiEwaB55JFHjp+tKrGkJhfcwsg9UmhJHklQ4jr97r6vvvrq0lbKNX/+/EdDJlxDvZkISJARy4l0dSLbvWAA1+4mYZQWZdHmCwOGLc+G9tY3EQt90TOuDdWN8BHPp42i6fnUD/pVwRL/B/Wtn4k5ROoRJnZUWIl+oR94PjyP6tgzqg/q/xPVs2eCrY2N7fXM2ZDUIKr+d33nYl+0sWs4PzutLyBS2jqURPaZnQ5i6pl0rGOQWFsQ2vj0bOob9rHF/45t7+vqxMRXuZUTUVSOECv87Ttjj/2cw/PHI2JCbEk55NxzaeUHz619F4xN5k855ZQyGTRJ4l3x/CtfP1AuhB9R1VbqxbkRW/UzEUxCqZYm71zy1FQT0rCxgyDJZWKkofva6p2fsUEcGDcPvsEeQbAZzD20DIDfpgLGhvGS2UrVYjioJozSoLPMbmC4KWCMFaOEfFC8kC2klsEaJpBty+Bw4zBQ1DL1ypgiUgYZS8twZ9tXWZVzUBhkGGDGvB0MtLXguK+pcsgdJZe7mDu73egyzNZsM/CpI0vcGGg6AWHjZjYgIaQMfQyGCCEihUSLxXI+yrb25XpGNMVTmdk7JtrcvagLA1l8b2A02GhPbiZGPtxv9tGe7s/9U3ID3L/uBSml6upvPkNlRUq1BQKt/LH0kQFZ2Q0ySLj797abWMqnX3i2nAt5Q+KQVUScomKAb6qfTxUmKAbTUHA931R1dgDZMfnTV7QzEoSYBJlwH0FWgrDMlPtamND2+rI+71lH3L1Zy7OgLyPs7JFJt/7lOfD8RB3r436L56kT2GCEyvNiM8nXb2MzqbP5235su2emroJqqyCQyqSd2QiTCxPAYbVn1E+UOZKBIglP31IH6oIqiaT5W3ns47n0rBufvObUihDGD7Zin332KfZAH/Wb//XNfsBOOTe759yeWWFVhAGep4nAi8LemFjbl4ekH8WzE5JcJkYaBg8PNsKDaDE+HnKzaobO32aCBmTGiwHy8IYq2RQYUQQTUUFoGJbJzPbqYEDdB/KqvNzPjCUjRHHj7h2GWtoOyplBe/311+/q6jXbNesVuG4R3iahDSW9IDeW7TGIUe4YPkodYlCHdROVx1JKBjqqr3rr1B7aC8EM0ub+2s8XoAAgtBF7irQgu1tvvXVxyTqu20CKADLYSCRipo/UgRhdeOGFZcA699xzx7+tymBuEWb1LzPV/fgOuXRfvjNoeRMQFxbl1yDEle43g7eYUepHJ/W2G/Q9z4mB0wRCmQxS3vxDZdG/hzVgu3YkU6nPQZ4jzwl7QK01IaLcGOidz28+bQiK8qtPAzryaekVm+8M6jZ93dauWs0mqAskSXtHPUU7qEt9jw3wXMWE2nNiosk2sb1TtXX9IPoFkhmTUeVELJVhWH2yG6KOTL7UmWvrK/2Ww6SZ1+TKsQmk84hvZ9cdz9PAQyFREUlGFhHniYh6ABElQGinOFYdCaERXjNR2YQRUS1dZ+7cucWW90tqH4OxCkokRhZ33HFHa8zAtfbdd9/WjTfe2DriiCNaYzOu1tgMsTU26LbGZtStMcNT/l955ZVbYzO41tistjX28JhUNbaNPbCtMaPQevWrX90aG/xbY4ZjvISTx9jA3hobJFtjRqK19NJLt8Ye+tYYaShldw9jZGJ8z+FijNy1fvCDH7TGiEprzAiOf/uX+N3vftcaIx+tn/zkJ+PfNIeHH364NUYOSx2PGcfW2Gy/NUYAWmeeeWa5ZjuUd7fddivtot0/85nPtMYmFuO//iXGiGXZ7xnPeEbrqquuav3iF78Y/+WxGBtAynl+9rOflX7nGtp7bBLTGiNcrQcffHB8z8dibOBuffvb3y79b4z0tcYGxvFf/owx4tzaaqutWhtttNH4N3/GF7/4xdZ2223Xet7znvfovfpu++23/4t7U6bvfve7rTEy0Bojya0x0t0aI+GlXL5rv14vOGZsUGqtvvrqrec///mtsYlM68Mf/nDpk936QBMYIw+thx56qDxD99xzT7neoNBOYwN+aUt95+tf/3pp28MOO6w1Z86c1tgEqDU2YJZ2HyNLrSc96Umtpz71qa0x8t0amySUulZ/2267balL5XHO2Qj35ZlVP/rziiuu2BojJK2xSWupB/Xx9Kc/vdTXaqut1hqbqLceeOCB0j/GJvYD96upQt9zTeWOzf/D7JO94PqxDVIO+//6179ujU02W09+8pNbiy22WOuKK64ofZe9GJvEtl7xileU+j/kkENa3//+98ePnBhsyAYbbNAam1yV83sGVl111db73//+cu6JMEZAy5j5yle+sjU2QS92fbLIpYgSIw3KijgwsSHiV6g1lBazQmoRtZK6ZRYmBs4i5NxmZulNY8zQFVclV6SZNZfIZNaDpHBR0bh+zTopRuIdZWy7BreHuEDxh2azVNNhwmycK5WS023Wax+xSbZBVQxuL4pEJ5WK8ia4nfqsLWVOivfTtmOGvCiA7XXsHFQ97jvlotypJ+pGO7i8uZOpBd54RO3uVp/Oqw78zh3I9aYNqKLCLaiPVDKKQXvCjHobG0zKtahk1LG6CqG/UiuoIBTigPvUn6nClCIqgj4mUUBf526j5PqOwqtcFCb3LmN8p512KsrmRGoF6FfK7h4opZRKSqg63myzzYpyLO6L+tnrXFOFenbdWE/QvblvfasfOJ5SY3/9Vltw5XOXUtysJWplAglSVhTwHYXHNaIe1KV+Ry2nVnNRah/udnBe1xh2XQwDnjUhQpR/8cmUM4q6eErhN/qlZ0r/9qypJ25V2cueJXXpWbLfdN+/69m0cWzx3cJCXH/QctiXi5zHQ73r72y9Ojd2eNbGOFrxVAhLcK+eb671iSDsyxjE08LO6Lvisdkq53aebmA3HM8jqA8I/2EbJ4Mkl4mRh4FIQgPCFS4w7hsP4TrrrFMGZYYSAUBCkZRhAYFgIMQkebgNjDHITfRQ1yHmhUvX4IaIcAW7DwHWzo+AIBYefoPisF3jyt2PW9B+/d4jMJzuBYHWbu4DeavD9+5VsguiKPkFCUTguMeQy3Z3r7KaaCBK/kauuDs7Ef06uRQ7Kh6yEwlth3I6H9KKXCKc+pXYRJMdfRDxCwJpIHG/YrJiEfo6uUQiDQA+6+QS2dEPLNKsHzgO4RZjiPz53YBvMNDn9Adk1GAlTEN91aEMjnEd/RQRRZ5MujwbSIbJjQEPmVQnSIUydwsXaBLqSb1oD8+1NtYH9BPX9/0gAzjoA55BJFP4gjbTzhGbZ0Lhk3tcspO4VITT/2yIiaI2MOgi9eoe6TQQ+9tkFRk1STLZ9czb9IeIE3RPgzwbTcM9sEeIira2jqO+LyZPfUQCFHuDeAt/sEkC4fo2MQ9S2Y8tSPQPtkx/0Zc8e+pXn9Qu/mZTCAomNiY04luRzG7Q101WHeN8JhLa1bOsn08E13KMPu350xe0+WT6bpLLxEhBhzfYmOWZaTP6BmyG0qALHkgPH0JGuRGYbMAXPG0Ado5+4VweaA+XgblfSCYwGHlYGXbGw4COHBpo2klUHVRLMTOMBLVSIDYC4zib8ljMF6Ew6FtmYhShLhgx8YJgUEcg6zD4SRZCgvyuPpApxE09GPDaZ9bIh4kEUorkIX6yLjuR8Dq59O5uKmA/5DKgPagMVAFl0TcZcwSPKqENfepHyuU6yqFMdYONhIhtq5NL/c0+6kj8oIEeUUZWDBzeAALxjnl1p58gYlQ4hNpApM/bP4iRrGrkiLrrvAglhVB8nbIiVuK/bJ4dEyPlny64Z/fiXk0cPD8GS8+t+lHGiVT0fhFEFmml8CCcSBQyReHRZ8QQI6FIqf6m7g3y+heSpq3VqwHZpn5tnn11HjYAoi9MJ/QFNpLqqq+btOpnvkde3KclcfR992ljN9UDIqL/KHdieNAn9C1jhGdSfzLJCTWdPdKn2BTPqP/ZG89Jp2eAfTGRYvuMQ54hds019F3XMT52eqbZZP2YfeDd8wzo+5Pqt2MGLJEYGYj7E2c2NqvuGjc5ZgxLzNT999/fGhvsW2NEtLXffvt13LfXNvZwt8aMcIk763a9XtuYAWiNkYkSv3b88ce3xgxIiYP5+c9/XmIzxwx9a2wALTE4IFZmjTXWaI0NoCW2Uqzlj3/847IPOHZsIGyNDYqtww8/vHw3itCWYwNeiUM8//zzx7/9P4yRidZtt91WYhrHjGXrjDPOKLGF/eCss856NLZ2bMDsGp86NrcubTRmbEu8kzaZCsRK6Z9jA3SJoRI3NTYolHudCOJExQ1vuOGG5X/3LqbN+W644YZy/8cee2xrjGiW2MoPfehDrTGD33r3u9/duvvuu8v+Y4NJa4x8lU18pngrsXG33HJLa+7cuaU8YlfHiGiJ1xS3OkaIWyussELroIMOKnXUq5wLCz/96U9b11xzTblvsZjqZmFA3bInYrvHJnWl/vQdz6JnfGzyUNrFJzvk0/O/6aabtj796U+Pn2W40Bf0GzGnY5PUEncr/lbsnng68brKEvYE7D82gWvdeeed5XvnSEwvbr755tKPxkhja8sttyxtB8aI/fffv/WiF72o2KqVVlqp2IGxiU75vRu0oZhlttV4qe3ZxLFJY+t73/veX7R/wDnDtui/m2yySevee+8d/3UwpHKZGCmYqdks5cD1xw019hCN//pnUBe4qKgx1E0xRbJnzcQGBdcgtyB1kOIzmXOAMlGguGspcQsWLCjKmlgaM0n3QK2xKTtlVqar++OuNKOkIphF+tuMlCJhhkt96DSDnekwc3Y/lEgqGzWvDuoKxUXGpOV1KCrUln7uVTa32b4659rUho5tRyiXri37XujBVJQaaoJ74lJ0Ti5/6hX1oNP1A/qH/kD5FN+onzmO+sDlKm6KSq29tT9lQd+WGar+9Bv9gZopVIByQW3wvfJQoSLmyn3Onz+/ZIJuu+22JaaOKurem1AEhwGKr/5PeRH+op6pjT6nE9Qfqo+6tOyTuqT0qjtqOrWVekwB5Gr2tz7IXlFGey0F0wSo4PqOxfi9uUp4iLrz0oEDDjigxOIql/4Zba0e3Rf13T2Ooj0ZdWgDbWLc8ixTLi3r5pnUx9gp6iW13XNNXfbZDWwIFdIbv6jxu+22W7EfPGPGGGoml3wdymDM8ZxRUF1v1VVX7elO74Qkl4mRAqNn0BSTggQgmGKJ2mGwNlAjb1yrCNxkYCD3oAmQ9un/yUKZuO7HJnXFiBgkPcBi7RBIrwC0iYdCHhASy9a4v4jjM0jYDAJcKEipgc1AO0oQ72cdNkbOvRjY2okCd6L7NmhLKmEMJzKm2sYg7jxjs/JyDW5LrnRJHO2B8PYXtyieUV/iBkYA9a/JQv9k/Lmu3Je2iYmOPqjfGrzboR2RSy5sbnHnUTZl9LeldbjfJaf5jlvW5AMRNQgpv/4hVKJOEtWF6yGbUR77q1OudC5hfVG9KrdjZiLch3vShoim51rf0G/83953hgX1Y1KkvrSxNuGGRCS1DeIm1tVmgsGtHskVJqq+C7ADbII2E5+pf+grJhMmRwiGwZ2NiIHe9wZ/x+gzyqLdAvq9fmTSwa4gFcJqvI5UDKmJGjum3CYdgbivmdwHZjvYHc8p8YH7W98xGdHX/GYcEwJm01eMDZ7dbrBPiCvsp2RI7Rt21brMnSa8+gYbI2SGTdGv7TdIuBAkuUyMFBi+MKYeHEogg9wJDC2jbQYXx8VAxLDbJoLBzCBsAGPwPaztKumgcE4Khjg5hMMD639GQiwUdRTppCwgGdQRv1PwKHHuQewhgimhwL4Mj9iYUQHDpe28XQbRsSE57UDEtVcom/6uQ1s4D6WGQdTeBlTtpE4on/qHuNtOyqh+QQ1Qj36zWLH2nojA9gt9zD0hdGIWlRFBMOFRVu1eJ0T6J1Kgn1HDtDMV0j6IY9wn5ZHBF5NLnfK/+ouEMfft/O3n1u+cx336DPI5Sog6VXfqgiKIcMU9dSLtw4Z2cn0TQWTNJE+b+/SMIgueaUQx+kKswWnyoP/ZKOgmOVTG2EwetbN+oV+zAWyGLWKK9W+bmGT1YcJh0iYmWx1ZJQMJ4XlRVsQyFFbxfImZA/1XH+elCGVRu5kEgnhj/V0sLxsqVlYb1p/1OtgJ4osJhfNQKU3KCBmOs0avvtAO/dm4qQ/6tI+ydIpZnwjTM91LJBoGQ8sYI1f9ADGhGnH/ISuMf6eA5jo8tB40g7XPJgZj50QADDLOZ7BEfBBGfzMISBO3GyWNW8Qi3VwTHnTufcYBMTardb4gVFMlvtMFBMuAq9yhPLXDPuqIO6jbq8/UgbrQDyh+6s7giogxvtzDZv9m3tqwHcilY0A9Iii9+sSg0G8Qfy59AzpSoO9SVePaYODXL1wfKdCW+gcFw6DCJY4Y+E0/kODiHn3nPkAduU/HIea+H5U+MQjcI/ee9qXkIWGUGPU004AwyNT1bGtz/dVSTxb5jzdJIRPIpskEoshrYSKCkAp/8SxQKxEO7c3mUeSR04svvrgskO8d9JYuO/PMM8tkia2jkqonzxjoX4imrGGT18TMAzuEBJrgancqZYD9QDTZPRNpE9F49juBXUUKjS0mHxZHN5GhehtPTIjqNqgOfSZc8ghtvRz9IpXLxEjBg8WV5H3XllAx2PYDDyzXqDeYmIEx1h6Ybg8XuA7jLm7FDNBgPlXEOakOCAB3mXMbNHyvPGaVBgaqVKgLZo8GFwoH5cKyNGajXCUUTQQVYUZSZjoMntz/XNjvf//7H52Zg/ZVL+pHXUw0W2aI41VlCAdlyNp9jKqYN4oeg9wtNglBU58UY0R2yy23LP2kaYIJFCzlUGbE2uCgvRDagAFAP0CokRGESZ8wgLg/y8iIHdXnDRJ+0wec10Chb1FrDQhcX8gWQtGJmI86tLH21say3T0b6lJfGkb7TRbIvfZCGhFN6qZ20Z5c6QZ+7sl43nk0uC9t8bdMbqEdlpXyv799p+31E31Ju6sDfYALc/XVVy8xliapoZLrB54Df48S1GHd9vob8YoJNZs3avfUDYifiQbbyOZrv4h31MYm5Oy/51q/sY8JbCd4DjwTCKYJNxWcbeUZ4RXTL9WlPtQO3/vdxN15CDIm6oMglcvESIHxjBgkqk6/MGhfccUV5fVX3lNtdu9B7gXGyzWbVICCIAcQAQQH4RUXxV1sYKgTK65xA4pBCKlAzpAvA4lB5dBDDy3GdhQQMT/UlXYiwPhZ09L92acX1Jf7p/owiNQhxMOAaiCn0jDEneBaMbmg9jHSwyTnysEVJf4NMXD9OlzfPrFcFqOvTSkUBhj9xuZ+9Wf7ICpxD8gDEmt/yRyHHXZYSQybrUDWKHBeWedvBG6m3a/+5NnVH/VPk8AFCxYUtZKCyRZJuBATZ8D3jJsEi91EHqhHMbAjGvG3/mPfD3zgA4++6pMqbtLh/JI3TLA6eQVGCfo4pZ5Czd7r6xTd+fPnF7Idy8vNFrhfJFJf0Xe6TQzZgdhvIjjeZPX4448vsZf6i0ktlXv77bcvfacTTFZ5fByvficztiS5TIwUzKbI+2JHBiF8HkIPIwNlcEYsPaAzAYgmdYoCwXAiVxS1eqKSwVNwvjeKuG8DkzpAnsxEJQ04ZhiGlkFH2pw/3LFTgfvSDgZa91UHwkWh83s/ClQQVDN97el4pMxg7nuDa7dwBvuqc7CPsgxTAXEN5RGLR3EId2VAuW3uXRv7XV1TaRh7ZYtBRTv4m9GvE2Sb76jhyFashTkb4V4NwOqGm49KLSyCQhPturChD2pvkwaKtUkkdVxiEpWVghn91eSC0mTf2CiNBvhOm31NJpyLimtzLed3Tv1ZHfULdki9LWy76Llkn5UHsUSMEHDv0+el4GWQMDVv3rwy2Z5NsaOee5NDdeA+6zbCGBHPOuhbvdrX7/qQZ8TES/iEcIxIGuo2mXaMvuSZ0hbsTV0Q6QdJLhMjA50beUI+KDezDQwL4uv+BGFTIxjXMPYGI/F7YjG5ww2ijAPSaTC58MILS3zMVMlfHQis2e2VY7NeZWOsBhmwOoHhdK8MV7txU3bEiBHt5zoGUoTNpAMMugbcuru5GxjNeszSVO+rXxj0g0TUYSCxRQhGxFcZBMKdieQj0gimOtQ/6kbfPgYS6pZj9JPZDu1GwXfP7h2pRuTUzcKGsumfCJDyIL/CQuokYSZA2bhOPeennXZa2bzcwJvPJHZIHtMvp0La3bOJj3AkoTyUVqFNrhlxqCeddFJRXsWmmmizD5RfKhollp3zfAsPsVKCkJD252iU4bnnjfBMx8QhoI3C2xbPefvkfCKI1UUw2Y6wmbfccktZWJ/XjD0JOL8+K1acjZVEJFZ8ECS5TIwMDLIRvB9kYjaCAUUMGHIGua4kWErGe36pFFQpgyijy0VGWZQp2m+SUzcwMgwQlYX7zsa4cEEySgzPZOFebAYNSk07oTMbj2SrfmbKBhaEEpwrCJpy9oJ7RHRnCpBJhpxyoQ0iftCA7JOSob0NzMqtHt1DfTJhP4oDhdsmEWhRgfhLrmNAWqhcM8VOCHGhUpqsiQtG1maSDfOsUaeUDwGJTHQxfvqcTHQEpNMzifQI1TGxFa5kf/HDjkVMTZaRGB6ZmKiqA8lIvFAm0pE9j3A6j2dA/XiOrcNqTVZkkg3yzOvX3VaZGAY8a2wxcud+1QWPArHDp4m37/zm2Wy32/3AMY6PYz3vCGTA+aPPsMFsxUTE2jnYBuNI2BP1RyVHHH3PrpvsdJo0mACre8+UNrFEnnutk9CJkAk9iZGAB47RO/LII4saUx9Qm4CHFdnx0Hn4kDuGtN8HabIw8wx3bFxLvOWOO+5Y4q4Y1zoBQ6R8J1sU0RZXaBYvo9ryI75T/lCuBkUMMs4v2UbsIxcuF5RMe+RlKtBu4sIMQOLHGK56ORlEM3eDCyLNdT4RDGqRHCUTVniALHrkuxeUgfprssKQy8r3uTCh7pFH8XYGTu1JqTR5ECesXsSsGtSCSHZaUkS4gHg9/WI2KTu9oM7UBRWfzTA4m2xMZULUBJA27aZ/6nfaLsiBcnr29X3PevuEazqgHPqMZ4cnRKKRZ8934W5Xl2xkuw0QD0n1RAx9mpR6Jj3nSCPyiJiY+JoQ+00dUDDdK5LIve35tbFn4gRd0++uZzI6HW0YhIw9MXFji2zIo2dPmRFtqirCZfN8+p4tou56hkNldA6E0Pl4SWJMcV/t92Nfzz6XtWM815K6Agg7e0U80A5idNVRTK7rcB/Op2y8fIiiY0xUEX2f1P5NNtmkvKDCM9Pe75RPm9vXeOBetRWCqj169dPHjRViZgSeJRITwENntnvUUUc9OrNrEmZ11pRk3DxUHmAZ6dxYw4TAfNemysa1LCfC9V2ftdZhlsk477LLLuV/Wc72l7AkUNuDL2kkfh8EiBbj5jxmyrLSBc9LMmiKpJjPGvytK2mx53rMFMPOiMsAZshk0E4E6oqgfsZb/0CwkWCGsxeoJuraIGgANTj2Q0qHBYMRFcFAvN9++xWi9MEPfrAQTO2x//77l4EZsTRIIeXIo6VoEIJ2eEZsC5tYTTf0BRm1nl+JUBYR51pdmECq9FPKnUHZBBC5tEyRSZZllZTVNl1qXCfoL8hPkN2ws/oQkqfs7aQiJqSIFTuGWMWxNsciNqGYRciK8zhnTLBt/rd/L+IyLBhbEDITOWIGhRmZdH/1e6pvUdaom/rmGeXeRt6o12wa1VUioizuOlFXd7xPkk79fdBBB5UtYGUMoQrsAUIZz36nNY4RYsReYpcysrcrrLBCuR+CgTADz4Sxh1hhzOgGJFXIgv6rz7Kx7kN7TYRULhMjAbE/iABi5ZV1HgYzqnrM3FSAjJgxW+aDcUc4kA0z1mGCq8w9IFTIBeWMSkg1qBueOhhfRhoRQTIZd0uUmFFySzEgYvMYFS7zTjPbThBTs2DBgkK6DBRmzQbmiOlsCgwod5l7tWRKPT6SQUZi1QuiZ0CaCCYd1BIGktuMIWcA+7nncPupq07KpQFWm6hv27ChvRlyCU8Ih3pQV5QhyqXBjvql34NnQB1pe/GrgRjwYlvUoK30H/Xj+dDGQi0omN2eqWFDX6I8Ib3AjiEAVCXue7aGW9jEgvvYvo7Rvu6HfdAv/K1vR7uajLEf7tV39vE8eJZNDj0/g0wKncM11JPNeW3+7tafokyeHXWsrhEphEq/tPmfyuZ3tsS+yoZ0Kp/jXcO5Ol1jmNAW6svkHHkTgyjmM543bRQub8+njV1QTvfj/kwKTBAQtmgzx7GjXMnahWChP5ogCtug6LK11EjnVM+8cibWnmFk0EQ5IIyAzdJv9A1jk0Q2JNX1qJ3OybZ6xaPN+YwL73nPe4oKrd59Km8QS8dOBG1jX/er3BRaBFl7ToQkl4kZD4O/h8ZsEunaY489yhpxHgwPmod3qgjXNPeGAd0D7sFsirx2AyPBcLkPhpYKaYmN9lcV1uEh98A7lvHjslB2M1iDqnJzTTFo9uM6r5OmdiCnzoNYehe2+uSSVxafDEuTMHAy5gy0t0zUCaR7M8j4DunsZfgM1srO0Kk3x1EL+hmgGEqDOiVQ/XQil4ic3w1AoawMC8pMdVP/BgT3YaCgnBhEYgku/QUMRgbtIJfKyPAjJ0h2XRFelKAe1Z1+q06o8fqbvoQMeM6mG/oOkoscgH6kf3kGkARERDuHq9Wz63eTDKon+yd20bPuGddPHYOQ8jRQ25A0xMVz7FqeBaEl09EP1K17VAbPbWxstE176K+9nufpgmdIXbIBlDgue3+rP8+YuvXsawNkmPggeUi4CtJn4h2bzHV2UhgKd75QH4vX21/7USnZJ3UAnnHnDruv/bU9zxV75vomDY5HAoVUsMs27ni/qVPXZhfYd30GMdZP2H6bc7Ij3lAWAoE20n+UZZC2YE+MJcqGdDuvycNEokOSy8SMB0PJsFJwDKJmXsiX2Z6HDSGcKsxKnYvxZ8xda1jE0gPO5U1V9JAyPIwXw8RN7O9+SAyFgGFSPzZxltwdZrAGU6oeYm4wjQGp3aCYITN0BiQzXe4YRpJiyXAZmOwTcZiMmPpGuBhGg7ey2vohdOB4Az7jR6VloNrL5Xz9GD9thYyZSTPoyql+DWS9QA1nzLV9J3IJ+oCBRr3427lt/d7roFCf2k+bGZz1R4OLJafUmzZQFnCPdeVSe1CtDDIGJt8tytCWnhH9yGLQFEJkAQFSv9pxumBgNuBrT+XhDkc6TA48Y54Bz6jysglsgME7yCXSg0AioybYbAY1M+IanZNdNLmQpIE8eB4oae19elEEQkdFZL+QOPbSJIxyyA7w9iBtvB7qkW3WPupa/KmYUM8ZDwJvi4mskJ2ITUUCuYq1m+N9Z7JvQzZD1fRJGPG77x2vD7Atnm2ThYjB9fx7pvUZLnFlt5/+4jjLMykjMYHtFgaij4fXik20TJ31LCcSK/oBe6xP2by+VD9kX9RTN2TMZWLGgzv8vPPOKwYh4CHWwRnYUQFCYsaJEBg0uHEZhyBRVAa/D0JckCPxNDaGTKwe0sHYqDeqJOMlw9xCzYxM/RoMKvLC/YKkMaKIpfjTAEOHrFqUm/Eyi3UPystQGijNng3aztu+uT+bchlkJTUgs5deemlRDRChyapJyLh+wPDHLB/JVp5ecI/UAAZbHRn83Vc7DEpm68id+9VmytvPBKAbmN0wvdH+YMLkOs6NQBx99NHFRWd9OqpBPQ6YoTfI2IcyQe1CNsRUibXyW+LPsazIg8FY3SIIEhkM9tS9YU4W6hA3e/jhh5f+dsABBxSSomwmBMrlWdRvDdiIAaIJJmEIgzIiLhRZfcakkGqPTOqXQSQ9r841Xfc10+D+2T0kTV2bsKlfNoxHCoEzofSMsVkx2TC598ywZ1zNyJNnbKp16Pquhyyyf/XnPeC5pzqKlW+H/ZXPvbChBATeO4qp8U88ZNh6cF9slJj2nXfeudSDe+x27UHAxriufieD36Ls7qsTUrlMzHjceOONhVjW3d8eVgrPKM2NGAjrhsnC5nJmxAwUjKGH3qx5UEPmeGQR4RCDqT7MihlHxJOyafbrb+SJITAI1VUbdXnuuecWg4SEKmP9d2WyD2VXaIKZMuPielQVbjkzaxvCSAlgKBG3WGLEvo5zn8pIhRGY7ppI6kTulYmg3AwnImbJJPdO8VEnvSC2ysAcdY9Ud1J5nAspZ9wlZOh39q+78wcFg29Aca4g5aDenVd96y/isRB6A4q2U2eIBrQrl8qpbePd0VMhv7MJ6slzYmkmfU9/pFjF8lqUIAPvsIHgCgnhDqUqUq4iVg+x4THwvYmzfhhEQH/Qv5FNf8f3+or7ivg3/chvsU2VFI0qKPva1qTs7LPPLkmg1tFELHlzPHfsjck4O4zo77DDDqV/eM7YTuETTZFzbe5NTNrUeTvZJqok71yETdThOOojm6B8VhKhmiKWVhZhaymzATZh7ty5RV1lr8WSAmWcTZkKPD/qxFigHj07bHgnJLlMzHhEgLuZekAnt3WDAYWRsJyDQdnMtUl4wAzeE5UhwJhQKcwirRuGVHrQGS/3JMbTPSINBptBBjplcC6kgkFlPLmGkQ0uEXUQyQAUOPuILULUGViDk9m5zMNY0sj52uEeuH38rj6VmxFn8BgZn0isa3OZcyWrcySSmkh104bckxHbpAzOS8U1OE4Ggty1gfMwpGb+iOBExAqZV35Gl1F3/5RLLvpOhFFbaxP1JZzBPSi7elB/kwGVQRnUkwEnyhv9yvWUK8glNVYZkXlKFrSTS+2LOCkfItJttYFFDVGnBlYTD2TO3yZb6sugbuKjzqnyTZGKdriG50/7aXNkUptGW9v8rV2DQIK/ld9WL1fcl/J2+m02wzPv+VGnJs6IowkDD5cJLvWeXTXpZoPsq14pvNttt92jk2hkDZln8zzP2iDqv6k6dC7nd22fzt8OtosXh60MsGlIpDcUGcf0F6t2mBDpRwcffHCJyY4Y7IA+xD6xsZYd4nWh2urb7MhU7kvZ2ZoQDExorCjSCUkuEzMeDARyMogLXKf3IHoQHMcINQHnpTiY5ZoZCuTm1jWQc38wYggKYyDw2++Ipf19h6A5RwDJoIgZIAw4iBGS6TsDYD+GgBEySDEeCB/ChEwiGIwTZZABdV2Ko9gesVlmn8iowU49IaLuoz6wBRisiEdCaKglXEjuj4F27iCY7klduAczauSTAUQ6xbK6nnLGACEwXb0MYvQQROc0oLiGukLUuDs7qY91KJ86oqwqi0GFK9JyTt1m9sqmnpFJx6tDBty1JkswEXFqlrpXv3H/PoMwIJf6PnUAKTKIxiL5DH2dXFJDtYG2jbYcpE4XBRjcEUzPSyiW+qQ6lsmrXSV56Rdc1shGtz4xKNghscbsmbZjDxCFRGd4ztgT9tAEC5nxPCA24v4okyZb/keykCn72FebmmyxQZ4FdhAJsgmLMKFlE/UBbTHM50Qfisle/TmvI+y9pemID8ruWWZvhU8RD5SXzXSfvERsAfvZDrbR8eyECb592Fv3LPxpKvdqbFBnJmZsl3MZB9wbe1VHksvEjIdBExFiNDw4AQ+qQZgRaofvESAkC6HiHm4CiAR3ioHBTNQgxQAYJAxciA5DQQWjUkqKsTEOSEw7GB7EgDvXOdyLmThyhmgyfMiZgYmBMOB5iNsNovtlmBgopEtco/MwSOLxLI6MZCKBVELuWLFeVC6DKuLn/KE0MujIE+Pumsqj7h3vPBRMhsps2jW0j821lct9IV6hBsT/ro3IqTP7uZ6yIZed6qcbxJQxnNzUyqddkD9LSfmcCNonErf0D8bSBMGgM9GxyqvPKT/ygZCoI+2m7J1IeTfYV51TFAx+rls3ztG2YcTto86FiCDGUCeXBi/PifPqk/7XVoOUaVGBZ0Vso0GRG1q/1Cf0RcSPimTSpX9pIwO1iYtnwLH68mTgOfZsOb+2MuHUrosq2Dp2CPlRz/UJr40N4+1QX2KJKcwIlcxuipxnmCpnXGAf2acIIWBPkDQ2kf01cbQcD1vTTT0cFjzXnkWfdZtdhzJ7vtlT4oW60B/ZU32FjWOfhcXwuFBmO417wDY6xmeATTCJJwQ0Ae3FBrKfnh9lbn8uklwmZizM0jwkZkVm/BQF/4PBHPnSsSlA7bAf10EQgH5gIA4D4NqdgAh6aBk9hk68oQeMITPIe4gZPcbNwBUkqhfsw+B5QBlL16cUIjMeYjNz929GDoyV3+qEBBAf1zUIIiJXXnnlXxBCA5pAb4OafZBHg6i6ogaIWxTDQw1g4Bl7vzPeBgGDcKiR6p0BRNLEWZopuxbjjXAy7O4f0UGCkHFq8lZbbVUWq1d2BNe9U5Ps2y+0gXoXTuBv94cwWCqk1+BvQENK1ad70L/EvAlUV/5eUF5KonbhetNv1Kfr9tPWAYQFuXTvsdRHO/yubewj2Uq5TZain6pbCjpy7RkxWXAfCHMSy4mhfoQ6cBXyLoQCTDHStlQwhMYzgeR7VkwCTOA8n56fQdrbMZ4XfdYzZPLpeZ2tQPaC6Lhfz506tCFNbIqJEkJPjRMuw56Ko474bd4Ffdo+2oQNUo/sPyLJ/uvr+r+QIiSHjZGsx/0tjjq8N70mnQsb+iMbwh6x/eqIQMDGqAd1RK313aBgixFL4xNSytYM0nfbod7ZG2TXWCAEqz2kKLPFEzMWlAIPEkPD8HBtR3dlPMz2qG4GgCbALY0YmSUiLvWZX8CAYvOQIpSurUwMl1mxNcWQLTNrM2VZu845CFzfgx9kwyzROS2wbJBjHBjQ3XffvRiNdoQiwHArD4KIiFPmBIMjYfZxHWTRhrAgzM6vziks7hPhRWRiYwCVzea+DSCOZ2AYeeTO68QiNhOizRzrfAicv7Uno0Ql3XvvvUume79QfmW0fJDzUSdcT7/o5cakAAiQV6fqVltqK0H3/baVe0IUEPgFCxaUpAEkhdHtF9oF0VBuSTiITTtOP/304vo3MEgEE1OK9DDkyDzFWxay301KTAq40QxO2i/RPzzv+rLnAiHSvp4HSpnJHRj8eUQkTAjBaB9QJ4JnxTMs1g/83S1ebdShLtkgBNJzbpJPgQ+XtUmdZ8h+sXmmbepeXfmdnWBXTK54CExaffqf/WezPXOeobBRYaM7Tb5HBcY+IRoItmxw9pbtDMI+KPRbdcWDJpRJIpAJ7WShncR8spnagt1B4Ov1neQyMWPBAFm6w6zNQOyB03kZFWQCSaASMmATgTpBIUDEkMFwcbWDMbJ5eM20uz0aHnRk0gwTEBUExcOPVDnOqxe5NqiEg5CmdjgXY4sEURANeIwzg60OxNF0IkSOM1AiIpYpMvt1T7HOGjLjWETTvtQa9a1OI8McYXQ9JEb9uy4V2Hm1A6PvvtWtc1JrGX+bMtmXkVf/6qwdBh9t633xlEBEnILYD7SRshrgqaKR6Y3wBynvBu1PqeJ2UyfIKdUDSdN+ytsP9CEDJrUFkUf2uVoNiP1AmyIvMuqRZK75dkSCgkHBs4C4U3D0Pe5C7XnKKaeUAUN7OSc1Ux30W45EZyCZ+rDnmI3xLKhzarL+rE1M3rgy+yWZ3Jm8B2C5MJOrftTymQy2gYrlGfC3yaJnm52w+ZviGKql/9k0QHg8vwiKT/bIxMj36jSIInuLQJo4+vS/ekOaYgI82xD2lw2PRd71xclCHak39tlrZSm6k40XB6LPscceW+zpBRdcUISFOmFNt3hixiIIhGWIECtg1BkbpIDaFt9PBMYHITV4e1i5GzqRS9fzvVkZMGIGaN8brBEHBtB34drxwDKEiBXySn0yuCMNjILy+85xyjEo3K9rIE7OwXXsWgwwg4zgdSJTjnM911Y+BBIhVS6fiGIk8zDQ6gch9On8CKPB0/UQL+SPMkchE3PKMElYsvnbd9zxrqfeXN9Aw22iHtyD89cHAX8jp+KmKBvqlUu3Xxig4j23lEd1wni6djdoW0ThjDPOKCRavahXsZpm3tqLOqC+e5Ez5TcAagOuO8e5RypxP3B+1+fqRvS1Z/s1ucRtrqWMyLhBBwFWv4w5oqwOtKPra/eJ6iDRH2JipH94BtSx/q199T0uSvGYCI99+iGJ2gzBdLwJnvPqs8OC8lELET7lZCuibyB+yApV1rOg//RS/ZFtdsMx7kMdCA/y6RkIu2fS5ZrspD6un7Il3Nbshb7sWRcHyAvjbxMk3h8TPLaaKm/yxA4hROrYM+5cyhnEstdzOqrQVsif+zemRD2wOQi6yY+67Rf2Nb6xU4QJ/blXe08E10cseQ+1jTEjBBdIcpmYsWDcGSSGjFFGDDwgOjWjiNz1AuPDjWLw9nBS4ZALhnUiMMAMvwfZA2ngkMBiduY8SBgyghAguc5pkDC4M+ZihJSRMWbgGUyEpU6uJgPHOw8jgzR2IpbtMCAqr2OVU7mQOaQdcVEXBjvncp/q3f37DHWSK9DAwPgjkpKE3BPSqQ4Mwu3k2b0baKjLSH0Ys9jPNRBREwT7Ud0MuOqx14ChH1BbuaXFOxqslL0XqXIMxZKrGUlTJwjzgQceWOpVWzKY+looIxOdU50xqPanaCmX8vRDNKIvGKQZ5k4EhRoUCisCjVzq9+rIM6G/WUJKOZTd/WmL2TrgLkyoc88d0uPZ9yxRMvUXhFO796p3hIsXAZlDsjxX/Srl/UJfcZ1I2JMM4xmj6nv+lFHfZ6f0PaEZ+nBMVuvQr3k02AvPaMRGmtSJzRZKw56wH2ylPqwe9OeYjFJ2xQtLghQfjNiYECGU7Ij97O/6yJTnUH/OPvxnxBjG9up7bLm6Vk9st/ZGGPsBm86e85T49P9koY3YeKqqMdLYaKwJJLlMzFgY1A3uyKVBlkHshm6kDXnhmvZ2DkbPDJvh9UBOBOdjEA0aHmAPki3edCP7cMMNN6zWX3/94sphdBlphpiblAIWhpqRNyh58BgFSiijzXj2IkNNQRkZcMYb0XMviAxlAfljINSV35XR73UwXsoMytxPuZ0LQVd/FjFWl+qgfTClRIifNICZoStnL6OnDg3u2hNpZdj6gYEwYuiUy7UNcNzqyoccUlK1p/rxu7qYaKDzO+KNNIjVRfqRj15Qh4wytUc/p8rY6kAgKQP6k74mTg+51FbqDLkUt0dN4pryHcLfD0FPTA7aysBMtUf8hdqwKRQ4z85E9W6iqX/xHCBdwknqas9U4BllI9lKoRYnnXRS6ev+16/EXMdkyfVNVI455phSZslFiAt4BjzrbIP+rH96A4w3dFEpqZJ+0/cQZJMbxwtREbZhpQwxqWJ/TfrsYyLKFiBGU1HLFnWwR9pJ8hm7ZbzRpyiZbGIvsMnGNWPiVCc1+g1B4Morryz9X7gH2x1IcpmY8fCWBTNkRq8TEEFGi0EMAhTwm4cOwTP4Slah7nQ7V8DviIgH10COmJqVc90gagy0QcT5qauIDpKGDJgVylRkZKmcjDNjjwA5BxWByoTMdCPFw4D74GZi9OfPn1/NmTOnuLIZBu5x5VTPBikhAHWImRJXBchUu0rZDQgasmVwY4SQMLPwOpBwqp+B0GBGoes1AGlndc3trv7N6vsBtUYcYyjh7lOCRcQ7GuiVjzquvyDi/u+HADD8zq+eGP9+oK7VLVKoHgzAdbg+cqm8Bm9Kk/2RR+ENrolc6uNUNIlk6lyZ/ZYYDjz72sDzjexbf1EbIpi+7wb7mkQhpRQ7RKF9QjFZGOgjuYxHAoEQ++3tM4hlXdHWh/QZ/V9yB1IQtshzoXxikJ3rkksuKYQSmTCpNlGXgLftttsWYilOmn1EXNgY5+ln8pmYPLSj55s3Dck3WTBe9YLQLW3HZvZrwyeCPmdspd6b/FLiA0kuEzMaDJ2EBgYZ4fBQcO+YoZutecDMis2OEZNYz9LDx9iB7xh+A7VjehHLgP0YS+fy8DrWYFB3XzKiVDbkFnk0e+M25uJhjBlx5IBxprAFcbG8CaWTkoC4xPmGCfeBGCoXlwoy414oXerZPSIsyK86QzyVD4QTaAd17Jh291k3qB+DLYKp/hFqxlAZAsrlutQ3JJ0i3Mu1S/FDSJFhhKzfRCCDrgzsiAXjojMIKxMYGLW5CYT2MsgKH9D2vpuIOCgzN5H7NHBTaXspsO7RcYi9Om1P6mG89R3lpq5SXE2ODAzqLJRLpIVyqg2pYYiLOq/DPq6DhLqf6Z7czDZoO22mL5ksUgiRNXYnnpt2sFvaDRllxwz21PomIOFL/K5+J4mQsqUP6wf6dJ3wKZ/29+x4nvVTE2krKFAoTQRN3PRjCqukRaqkSRMbqMzu3fPgXPpjkMoklsOHOlbf6l/7aWMCAfujzbqB3WQj2AF9McaByYL3xxhHtDGxMskIr1eSy8SMBgIgtofh9iBxR+m8SIgBkmEzOCNHjHa4zhl+BMb3BmMDgLigOpzH4OwhpSDZ2uH6XOjcks5jgEa8GFNlCSC5HixKhvL43XFIMVemWaWHkHvcoKLsoWAgc4w7IzGdUEcIu/sw0DBONmV1nxTOUBCDXJqlGkANYP0OIurCeRDoMGbqqA7XY/QQTCQdWZ+IyKlbsV9UQuS4XWntBH0AIZWlq63dt8mAWLA6yfK38mkPZUfwkAfl02cY8vr+AX3Rpg8iveJ83cNEJFkdqhP16lj1Wldt9TnX5kr1HmREU3/RH5VL/zWxUg9i6/wvbINCjVDUYdChgBpYkFQqq/P4Xv9zbxOVNfFYqDP1rJ24xw22nm8TkU7Qb03Q7EvlMZmo25HJAGHQP84555wyURW6gwR6zrRrp+fU9/qZfq7NHc9NboFuy8o4hvs03miDOCCV7ism3ImZAfaD/daWli9if7oRTP3P5Je9YM8cawIyWXHD+Kj/8TrxHlHAQzhIcpmY0WDEEB7GG1FkvEnwyIj/PURIm4fFPjp7HQilfdq/BwM/Y+k3521/ION7D2T8jRAa7F3fwIJ8eDAZ63aD69rKijA5HkEGxAkJYAwM8AwC13ScC8noRF6GBddFehFeBgcBUd5Y3geQeXGI1DGqBeL1/9u711i7qmoP4EtoQUAeRR5yeXi53hgJGIjKB/hAkITwAUjABEOMgTSG1KothvIMFUR5JaBghALhC0WBaiQxfjAGoiEEDAkBfITcWCF6vSBVCwX6QGhh3fWbPaMsNnvvs88+u4d9zhn/ZGWfs/bac801X+M//2PMuTzDoEbG8yhrA08QzTaQPaQW6UGwGN5+rmh5pdIgWhRW6vVkoF4znJ4BGGCGs9MVHVCnJgsmDuqReoiMKS8GVj11Pn9MVkwaqNQMvHbSC6FAIIranzTbkwz1oE6ojUiDiQ2C6TCoa0Ni/5SHNmmRhL0wlZ1+4XppeBZpg36i3alnv5MHdSKv8tKNjCR6Q1nr60IS1Lu2yGBHebfhOnUtvEHbojBr78PAuKT965eURuOh2Eeu60HrUH6MP1zf+hPiYaKmX+j/Yib1j07lMzFeMA5oT8Yp9lLf7wZjgXEDAdX/jcnaYL+xth+M2+I+eeK0G16TUEKTXCbGHlYcUouQOsoTBcpAChq3ztKNQDrvus7zAQYXyeGmNlCHcmkQ7RxI2/9zPZjpC27XqXVMpEl67ev8b2GHlZGILILGxWqFM3LA3cQt63ksAjL741KTpnwx9FNVCDyDsvDcDIcyQIrjaJdV53PKKyJD2ZJfMX4GCnmQrjS5P6xA9TsDiWdEttrpdIPvkSzl1EksQRoMJZUXQVPn/dyF6sy1ypT6M4hy6bmoM9qRfItHmyxGDkwG3EM9U5yUAcLp8EzqKaCsPJ9yM3j7jfqcrB4REURPHVHAA9KidCEuFkm4DhmQB2Xqe259BBOxRApMCHyH6FBQ/a1dyaf8iHul2Hom6albn9QPzzNZXSbeC3WLsJu8mHxqFwij0JhO6EMmKIyxEB91YWI3KPRbaRgzeBP0ge9+97ulnrVnMZCTtWeQjrbG22MzbGOP50BMxVmaeCEe7badGG/ou8ZBtklb1E4Cxjv122kLTcyNtfr+MEBSTVSNq7GaXfuHJJeJsYfGaxC1MtggPirEIM2oB7HUAXVERltHdD6UKmQtoCO7htLG0PvbDN/5TkiPm9IrD3V+94v94ZBmBsFmyoifV59RIvwdcU1TAeJLBWV4KG22REKqLDby6X/fexZ59lwBBIO6irwoZwNOqG+ULX8rM+Qs9rRDFpEhzzgdKHd59hpJZAzp66foKB/5ZBy5xQdZ0EMt4hL3DIgxskYhHYRMeT7uSy57BpcLWjkgcp0kWDl6BnF1ylkZTVaP0gnlHJlVHuCToRACwBAgLAiMspdv3wtfELunLg32Pp1HOGwf4/4mDu068j2iqe60TekiJUksh4N+r8716dgdotsOBtqDCZHJpHI3HkxFudR2eWluueWWsoG1iap24297RhpPBqlD/ceY4MUFYisprRb+WKSDHET7S8weqHdjunZIHddOAsY7YwzbE6STXRP2YEHjsJMISqk4XfZAeI5xKMa6JJeJsYWZNSPqDSRWWws4N+gZyBE/xtHs2jnXxqyMEXWeOsM90MtFAMhjezaHGHBL6ihcikiWTolYcDsGCfUbhoIxp0QgcogZ1a1zxq/TyzOChrCZ3VGZKBfcUNLnShOrxSDpnM5TaREJhgBhkLfOQR/BYWAsUkFM7d9oFkmJiI2NkRwEGNFwKFPuYWTLJ2WMQZE/A4/nQUyUt0UBSKX7GriQFOcQKkojJY+bOerDswwD6Ss/7j1pcMdNpugoV79BkCZb0GOwZfjl1XNa0W+lpTwPAveKSYY6lDd5VgbcQupdu3POteqf0Xdfv+mnwoLfBUFBBqURoNJqwz4REvVDlXROuXOFIgcmJV4RqZ0iqNqxfDo6Qxgij/LsGER9nq1QRvpt+/lHDWWof5oE6zfqUZ3rO20Yp0zuKJfGAf1+0JhL6epv3mhlcmOMMKG9+uqrC7GkTqvHyYBUis+0C4eJO+JhdwteFCvX52o7mA9QdyYYxh6TGG0N1Ku2F2EyYLcQSjU7NCx4Z4zZQr8IAsiltg9JLhNjC6QKMTIQIxGMOoWKcdVRKC0ID4Ln2ug0yAk1S8dB+qKDDYK20TUrY9CDMCCaiJ/OyDAY2BkP18oTYsbN1akStSHPyKf4GL9FPPxO3qVnoDcQuI9OihQgfgYMv2Ukqa0IIkMmTuqhhx4qpIliwgAhvQyd3zJwSAaygbRw/ytLg4JPaiFXOJKKyCorhInCaSAS1B/xY8oBGfN81BZpyyP10CxZWsrLvTz/VIyUa6VhQYH6o+a6Ty+4XhkpD+Umj/2AeHEte0btyPYr6rGb0twPykD+pOEzjHm0xSBpcV2UmbqYDMpMOp0qgjy6n7Rjr1Ln1LU6Qi61J7sS/PCHPyz1iXhqR/qB9iPNqdTHXIL+pZz0D+WgnjrLeLqQniMWxRk73MckUhsIUI70Nf0WsaRc6i+DQLomj/q9tsCYL168uKhPxodexJI3wzhoomni6ffGDGOWTc2FVXh5QTvWNzF7YQwxNhojjAUmv8hmeP2M3bYN4rkRGuP6YWFyYms3bUkbYheTXCbGHqH8MKIMNNXGACheEYlByJBMnSYURWBMqYAUGySMMjcopMMAuGebsCJXOg5lkUpghbG/dU7EBlGMVcuDxCoxOAgHsuA5dU6/QzaRB4TJ/RAg9/a92SFFUUwN9/GPfvSj8rc8Uu88s/vLF+WVYXPYm1NcTZSJgYdawqgpK/eXtrJCvhhGs15GWZl7PnkKyLv/zVLFjRqckFJuaoZTfhzIrLwPCgMVcil/DGY/wigPFEhl5lmUWz8oK0puTACsvPbsw0L9qj/395ygHIJcOuRJu/U8vQx/G56pTUQC0vWMylx6jAPiStlmPBgKk5KIBaZOq0/3jLJRP/qMfE+VUM92aN/UXOSK2mdyphzUW7fyHhbqXJtAYinLJnkWS6i3GA+QfhM3Kjrl3I4CiOFk8AwIovc5W/im3VEaEUzjlGdS/8Y6JFQ/NNnQn8V5u5+36iCXrtUukAGLdoxn0+kLifGDcUIb0W6MCSZXSJ+xT1y2EAhhNsaR6YAtpoKzwwQBNiHGww81RuBdn2AiMYYwQFInDcrXXXddIVoGSEShEwyq+DFuUoZE4zdzGxRhdJA6XQNxRZCQtgsuuOA9sv+ooGM65B2RCIXJ8zFGlEHqLcWB0XIdYiVfCC0jgYyJH+ylmHaCIUJMQp1FDBkeBgy5DjA83/jGN8rG5v2gfqgxNh5X5kgtAmcwk9dByBU3vbhUiiWXnTSmC3XIyFOx7SuKLC9fvrzM2tWzZ/X9oHkcF3CLLlmypKjFturSBvQT7cSbWTyXsleevhNWgsQwKCYuVDXPH6RnroNiLwTEm6JMIJUJY4hU6XP6zaiIpj0mxVS6p0nerbfeWgimfs1j8OMf/7jESHJn29N1MsVQ+zTZQw4t2lFn8myyGOTVWIBkmowb92JxEZhMONQ5b4MYXeOF3yfmLrRzY7w2GJ+2KaNWI51h64x9w8DYaswO24Bkals7JirIZSIxzmgG1/qZZ56pV65cWX/yk5+sV6xYUT41386jMZz1l7/85fryyy+vG2NaNwaj63W9jsMPP7xetmxZvXbt2nrdunX1iy++WI6G0NaNsaibTjmRq9GhGQRKuj7baIxDfdlll9UN0a0bQls3BrBuBoK6MSj1TTfdVD/11FN1Qw7r1157rW4My/t+3w/u5zcNsawbIlLSeOKJJ0rZtcujMXx1Q1YmftUb7t0QzLohlvUdd9xRyvHQQw+tL7300vrPf/7zxFX90ZDn8oxHHXVU3ZCnibPTQ0Pa69/+9rf1iSeeWJ7nlFNOqRtCVtqUY82aNfW3vvWtUt/+nw1Qd81EoG7IcHkm5daQx/rss88u7USbP/LII+sbb7yxbohG/dxzz9XNoF/OHXTQQfVnP/vZ+sorryztu5nATKQ6t6F9auu///3v629/+9v1CSecUMpB+3z00UfrDRs2TFw5fTST2XrVqlUlfeORexo74Omnn64bwl835LBevXp13UySy/l+MPYtXbq0XrRoUekfxxxzTN0QypJGQw5Kne+7777l0//ON2SznDvppJPqSy65pG7IbhlPXnrppR3jRWJug81qJiSlrRgn9P1mclk3k84yPh977LF1M4mfkt1ow3jfTJR22Ir777+/2JJAKpeJWQFuLbMvrh6xc1bPig1sg6pIaeOGpKKFa6obuA0sTKFgUayoDGb/1B0uo/YKaF0k1MSZArWSkmgxk9g57nOuT/kSf8e97ZMaMSpQH8UmUlYokMD1xoViO6VBQD0RUqDsqTdc3dy4ZrQW6VBceiGUS8945513Tqpcmn1Tm/rVDdX6mmuuKWEE2gu1ius9XMPyaI8/6VDF3Vs7GGdoj08++WTVkOLi6v3pT39alHWqM7WKsq5tUCiVvTpRH2Ja9RsLOqji4jSp8RQN188HUOmFCFD2tFP9XjnoX9yIo4J7UCmlz4sS8bcW5NiHNFaMW3TYTT3WtnlotE2Kq7pTlxaixeIM9aoe/d0QhJK+dm080yd8UpGMaVMJz0jMDXCHG/v0ee2ePVP/xg9tRkjXRRddVF5TPAyEYBh7qOlAWdeetUPImMvErAAShfzYNgO5FHcUbnFkwEIfri7xZeISkaRexBIQFwM10oS0cSlzMTPI7RgpmGliCYwQd6d8cC97NrGTXJ1c9jvDUDBMDFEs1FGuQgyUM1Jv0RAyow6QFQZS/sJwgv/9FklTjs6bFIj78h0SwxXTDYPGXGoHYsrEFrpXL7eOfGsnXJDIOvejGDVuIXXqkL8YJE1gEA3G+4Oo817wHEiymFjbflj5738xsxa8ITDK2DMiJMrZ5MMkSVkzKv52Tn2qX3UtDi8WnjjXq17mEpQFoiVGWviFNurQhkc5qdAu3UNfVb7aEwKo35i4uSeXuPYGDL561ha1a3Vjgsxg+84rZS28MV5JMwhxHMYv45hD6IdzrlHf+rRxMfpoYu7DGGm8uOuuu0polzak/Zm06PtsiVAhcb/DTiy1VZNcITpAqNH2AkkuE2MPJBGZEHOos/jbrJ0xQAQ0aAtsGAgkxkzfTK0TjC51wgCsI1DTDPzOx4wfdEQGO7Z68d1Mwj0RS88h+Bq5RHpnQnlQHkgYEutvZU3pMvtFeJEbb4uxaIH6I3bTQKaMXN/OH6UFyaRWMqoIKqOqzrotwAlyyTCbAfcilwY1eUGyGNFeg6MgdgOsxTzaEGIZ2/YE5MX93NuWTtqHfA+yursXDOLup41qh8rHAC8OUrtyjnLgGteqbwjCG3AeWVR22gL11SdVTL4pYtqJZ7TfqgmVeqFgqhfP4FmiTvQXhIdioT0pH79BwF2rLPWFcSLWOwuIlvYait50iaW6VubqBmE3dqhb6QapM3mxCEs70w/0M3Wg7VGc1ZuJm+9tJeac+hPThlhaqNdZP/5Wv6FKJYFMgDHSOM1mgomoSQkBxbjB/vUbYwcBTxByqc1qd9qoMSSQbvHE2MOAbYsVrlIDNBhUdRjbedguh5LDzcR91A2uRz65XSkGOpgZfSfM7BABA77geJ2vPRubCTBU3poRAfz2I5tpVUk5WBhw1VVXFeKCDLVh2ECOECVE0WbMiDBjiEwimwYc5e5aLkjB5IyqGbPJQBhCBtPfFtz4ThqCw5HBbkCgVq1aVeqPi7FX/VCwb7jhhmKsqXYXX3xxWR0bkC/P6Tkof9z2zlnAZDPpfoHu8Vtqk9/HgVCovyCTFp45kErfIQHKRPkoN23SfRCdmOD4HqSN/CHc1HptQLulvCobxEie9Q/5cbiH+8mbSYktlxDJXlB+2pl+pExdK4+JwaCOTB4YWu0SefS/dm63h3i7mLr2vdXeyjnqWZ2B9q/cHdoB1fHcc88tLkuTn2gTicQgMJFfvXp19f3vf7+MG4ikcUN7bBPA6cDk3jZE9lg2iTL5ZQMCSS4TYw+vI6M+mdkznmAARhgoOEggFy2DbrDvBoTH6kgxTNSbID+dYCTE/nGlegWaVyDabmcmgYhdf/31RaW6/PLLy8DQTenb2UBQkHnEsnOYcM7qfRu3UzMZS6TQ4CW/yApFUTkDwmVFOtLsWQx0DDBwyVKPuN2ROvWDXHqlYTdYjc6N7c0SlNFuJFB+rZCmVCLA7oukm70HkDDtBimUBiJNoXUNEooM94LnQeq0yVBlTUikh0i6v0N7jb/bQBYcQcDjQC4QTr/TnhEVJFJYxLJly0qZIaIGc9fLA3VZPWn7+oK2iyybfCEoNt3uBerYzTffXFaZc70ySFEviclhMqvMtEfKpXahroMsIpbiWm0XZaJg5TijbEKkH2gr6i08MLYmoixz2fve0W2cSiT6gTBgT1Q7Egil+OY3v1l2FogJ7CggRMruC956Jrb3/vvvL+N6IMllYuxB0TLbRxYCBlwDrwE83Iz9mjJ3p4bvtWmMdTcw0MjFtddeWww3YodYMgDckwjTdN1ng8DAgBBwR3vjitlgv4UwHwSQH2qxrXAsXLCHJPcIYszdx82KBIVhVDeUPEQMGNMoS8+mHpUxskYtNmj1WtDDlYhQhYHuZnzd59577y0TE+BSdCDA7oMMIm5tRRFR4NKUr4jJgyB+EJMbn9od96d24xNZRRQ8N1KhDAy6iDPC6PCslFrl4d6eBRFUhoipdmzw973DYhsEUd6pWfLZhgmA50CQXe/3ytD7pgX0I8p+T42lgHXC9WL7lLfnt42ROKxuqv5cQezpqpy4D6Pe2lDfxgltkSvRYkFtR3vTjtWXkARuQZMd9Woy6jv1aZIqbXWqDsQ+qmt7UGoHP/jBDwqJV3/qTZtzPtrMuPX3xOyC8Uj7NFlnw2688caRiyTs8u23315sprHSGNIWBJJcJsYeBmRkC8FkmBFFBt1APlnz5RIwgFPHuJisjutmZIFSKKZTML1Vdlzo1CixKwiTmJJ+rtJRIZ7XYo2VK1eWFdvjamyC0FAxIw4T6aSoMbCUNAOdawA5Qr48T6hvQbJchyhanGDQEu7QDYiA9Bj6IH2duLchlhQ8+QLtQLtB9NzH4heEzP2k4TmCOHbC93Gf9jXagnaB9FHRpe25HNqYezrk0+E85SDIZbjPlREiQvnyv/IAZMOEhlGQ90GhvVPSuKzEICM2FFyxe1xi8tKGOqM+IKR2W6B2uO9chd0QhNgggdqdcUSZaY+IHXKvfWkb/kcqkcxQjdWPSYjJH3U4Xp5Atfc7EywTGGn72yFGWDmrU+Sd4p8KcWJnwaIwC8ccdvvgiTFOjRLSNsZ605s2TZTRBwJJLhNjD8qChkuFYgAYPsoVo8woAEPARep/Az81BwzgCAFjLz5t8eLFxRgw+m0gGlRNigJDLqDeb8SsUHbEAn7ta18rxmFnA/EJchnKZSchGFcwvNQa7lZ1RIVlaBlwUH+eRTn6VG8IlUUl1ESDoo2+uQ+pdcMAqTVTR1DVs/ZimEN63QtR5LKXB/mRB20kDm3IEX8js/4G1yIfiKK2pc1JX8gFNTaeaRi4l/KLSdN0FpogrmKgTJbEASL1559/fukDYgERzja4uBghhkJIwllnnTUjE6nJEOXvM6D8HVMpZ7/XDrUz8dvIHWgLVGoE0kRB3zcBMH5oLz7Vhfo3KfG/v9U/ZdPWVgh5r7hWeUdi3U+4DRiDvvKVr8zIWJKYf2DLtDdeCJMdaxHYPBOjUcEYxTYil/oD26hNtwlsksvE2INRsDBDYzbwU3K4tpAYcA5Z0LhdS64PlYCxRzAYIm5MhoCRRWAYz3AzIqriHMWeIZLi76hvOg/Da+GDuJVequcoweWGSCOXH2TM5UwCGbKvJ3UZWRMHaB/SYWDRBIJESRVnJCYOuaBiIr2UQ+2AQtpp4OUDwYtDm0EonDdUInvak619xoF89YNBn+q+YsWK8tyeg8Im9tSiNvlHkhA1pEu/ueyyy8oWXeqBQdrZUKYImINRdLTJpPJvq7kg3w51gRzKv37sU90659mlEWkyhspCaI3wDc8bY4PyEDog3rEb5JGR5kYXBqItRHzxoORf2VN6TKDUBzei/CYSo0bE7COYxlILAofdbqgXxM+zjTxE0jbGsssmxIEkl4mxB0NBibLJNWODTIYBYmQYwZtuuqm4obi8kBTnrQ7m1qIqcYuLs6KAMhQC7K2mtS0RRLA9UqpjUs240M36GGDXc1FLb2eD4odcyhNjT0Wa6+TSMETZ4b5V9urA3qXDAHHSBsRkIuf2zEQCkALtBsziEZJwdwfkI474X/trw0QlSMy4Q1vXpk2WhH0IJ9E3uHMtWLIdF5ev5xSOYRU/Bc/iIeW4s4F0yZ/JYiyMEvsZE8fO+gDlHoc6pJZQY6mHnkt/RSap5nYMMKkQdqAskFS/8xttzUGB1r+MK73g/kF8Qf27ftA24PeeVRomNEksEzsLJk88cBZannLKKTt21hgl7EJhwRAia5w1dptwt70JSS4TswJmSlaMc13HAE9FtB+jVcMMh9XGFjFwVy1durQs4GFoXOdTTJt0HnrooWLEGCabyVrN6be2VODC4h7kiqYcUji4yihg4tVC6QTklgFjYJDOUamansFzUkoQ2snebDMXYBgyQFGQ1Ju3z/RSknrBxIP6hphaZKHcuIUNrMjAfAVCg7gJvBfkb9KiHVPPuMd9mmQhmRRjbVp7Nymj3lMOEWxtUFkin65lVHz2WiDXhjwIb9GftGuED6nkaUC6fMftjPy6n/bg/u6lT6pPkwN9DamLiYE+6H+EjQpp0qCunUcwubaNF9KRHo+FPDOE1EfPn0QvMZfAtlEVhcWMWrnUN3mGxHPrxyZ0PHrd1iMkuUzMCiCP3FpIh608GBpqA0PBEHL7mUUhgBYuIJxIYTdSgWAijlQN8ZlUD8qJlZ+MGwNEDXVPnZKShvB0GiEG0UIIcWritgQ120YkoGuJ/xPzRoVjmNvktBdsl3T33XcXAyluhlHsp6rMBSAvNvyNze2pzuqhDeqT+kTkO8vR731vYiCMQX0IfzDwJbaDS5d6byKl/SNsSB9XFqLlcE45MhQO4SLUPuVL/UXitGMKIWLmk/KnnyBwrtFv9CPEDmH0e/0V+TfBo5AK/dD3ED/pxRuF9Fn1i8g65zv9GsGMSaW6j36tjzjfz4whnNKVnvFCXue6JyAxf6GPUS6JJfoRD5xFoSaRw9oRfZpHzeQdWWVv9SOLXo2xxoFOW5vkMjFrQFGxITYSwuBQJhgWxoZ6YnGF+ETxdJ2xdJ3QWXQQ7lMzsPY2MDokVYRhBeQOWaXuMIAMk27DcJrFccWDWE1u2IA0rRJFQLm5bUnid+Gak8e2G4EBp+RYqe53lDsDROd1cxFIjnrlqhXvZ+uczpg/K/fVdZCYNpQb0rRkyZJCaqRjY/eZiBucTdDGEDvt3mpn6iE1kUHS/gOMENKJODoQTWXv9+pK2xeG4kDwkLfYc1S/1D+1f30IsYx+pS1T+GNlvf/1KX3MxJABZLQGjWVMJBLvh9hiCxp56SIEhEhCaTTx7ia69ALvBfGFTRJjaVKoz7K14pV7xcYnuUzMKiCTFBhqoVXVZHrEUnA9VYJrbCrQ/CNNBjOMHTLnzTSIo7ejuM6eYQgkdyDDGIj4Ewoqox1EMDq4FdDSsocdBYaaqXNbUCKd6Ojcgww+l4Y0LCJCsuYDqFreFKOMY+Vh5wpcSrGyCvIfQHgocuIKqduUryuuuKJavnz5xBWJTmjPSKI2So2g2iODzitbhBIxp8YzSoijvqGvIO8mZDwIjlA7w5REGlFH2j3CSOlEIKWLTOpnU+2viURicpjQsVvG0ZgA8qqxX1zY+rIJZNgq35sAmtQ5p58TQYzLdkthB8VyGn9NDHmFeJm43XshyWVi1kHDj0Pz1Rl0FJ2jTToGhTR0LiTF78P9TclBOC2EQFyoMGI8xXNy3Qa4HbgKbLSMZFJm5MkiI4uQ/O1TrBsXOVUH3IdS43ANI02d1XmRLKt254vxVbZW6iOFtl8y0zbDbiOGqs46Vp5iCbln1JlXZlIu2yEKifdDeYYBUW7hvtaXGJn20e5boV661qcj3NPO+V575o72GYc0HBTQcG0P018TiUR/6NsmgcJfLFylNupvvG7sC2FDOJhJnz5rDKVw2luY/bKoznZ8Jp68GrwR+jivkf1wvdzBItl+bvYkl4lEH+geXK42o7ZyHEGknInBRDKpLzovcsMI244BqbHnITcCZYghpfwwumIvuRF0aIHXFFjEioHmUqTA6uCuEyM2X6AsuFwEioszFdpg4ENYkJ8gOEhKJ5S9vQupluIGLUrxtpRUxQaHdu4IYoj0TZX4xe99+m2kk0gkZh7IIHGEzbIYVtgQr5l+aWxEMk0AXWdySc3ksWCveASFyzh8z9tggaSFrkgpb6Hr+iHJZSIxAHQ+rkMqpjgWsznbPCCA3qmKLHL1cckiixETiiAhnL733fHHH18UTmSSWz9e+4dE6bARezaqleezBWJpI4RAaIEyMssW78MdY3EP4ti5EEPM4G233VYWQIEwAptUtzfzTSQSifkK5FBYFpJplwYesrBP6J+JO7JpbEUqhR+ZJFpMRxQRBmb8jffeD4okl4nEFIAIimXhLrDqVTwLZc2bOsSgiC/z+kgkCZmkwPkOuTTT66a8JapCLL2VyKBmEKQIU73E9PnO68sMcJ2k20bBDhumI+b+FqtpRp5IJBKJ7eAmtyiSq5ztomqif0glu2VsZc946ozDXODCwIgjRJKpIsllIjEEdELxk94EY9YnUNp2DwHdKl2CgwHx/s53vlPIpZnyI488Ura2MOOmWnKT2/xebKpZNhj8zLJt9I3sI5SC12fqFZ2JRCKR6I2UURKJISBexUpabz+wcOfzn//8xDfbkcRycFAdrdY3Uz799NN3qI5c4sIGlDUXTTt4HLFEOgWeA1KKWIpbTSQSicQHiySXicQQ4N5GgpAesZLphh0ewgi8lYjrRRwrdZKaaTGU+EuLnJRvEHarmpFOWxcJULdAinJMscywg0QikfjgkSNxIpGYMXB1e3uLoHKrvKmPEb8qRlWMD4XSqyB9b+GU1fPhDgd7hVpERbV07YknnljeiZ1IJBKJ8UDGXCYSiaFg6LDq3arD2C8xDv9bAY9MOuJv1wsst1LeNkw2jo/fWkl/ww03lEzkx6AAAAhXSURBVBXgXv+IgJ555plla6GAIHT7r/neNhn2W7NC3BuUEolEIjEeSHKZSCQKDAUOi2Xi7zjvnAM55LIOoojsUR1jTzRuaodV9Qija4M8IpI28rVq3oIdb37xtgibpSOoYJX4rbfeWvZls0rRxujtt0B4E4+9MG09xFVuf0vEUmhCIpFIJMYDSS4TiUQBsmiPM25rC2YQQ4c9Pp33lgfvmBUfyTWNLBo+qJKIJ8IJSB/yaF9KcZQW2SCVrrX/JNe3BThc3bbBiO8AWV22bFnZU9T2QytWrHjPQh4ryq0cd69TTz21WrlyZSGfGWuZSCQS44Mkl4nEPIStlBA42/54T3Qok4gikhmEMUij/ymQSKa/kUNvakAixUo6bMmECHqTjrcYIY6IJoJqNbjFOQjhySef3PPtQ6793e9+V2ItvSvea8oC3OH2vBSj6Q1I3nfrTUZWkycSiURifJDkMpGYR0AMxTv+4he/KMTy2WefLUQTibMVULwXnXLplYziHymUwJ191FFHlY3hreBGMINUOhBIB7JnkQ11EzlFNqXjFZoW5yCl/d5AFIRWPqia/pcfKuWDDz5YvvMqsu9973tltX4ikUgkxgtJLhOJeQLE0mu/Vq9eXd13333lf5uPc117+80hhxxSyByy+fzzz5c35dhrkvvaO2cROdv+fOELXygbmgekw5X+8MMPF5e511eKpfzTn/5UiCGyKaZS2hTLqW5yTjFFhK+66qqiasqDTdfFZLZXkScSiURiPJDkMpGYB+BuRiwtiLnwwguLcvjVr361+tKXvlTc4BRHhJJa6ZWLFE2xkp/73OeK2ujzsMMOm0jtXRg+LNaxETpXNqLqWu5yZHK6QE4tFFqyZEl5Ww83u7fy3HLLLRNXJBKJRGLckOQykZjj0MW96/yBBx6o1qxZU33mM5+pli9fXuIVbfdz3XXXFULJfU3J9OYh+0Z636xV395F+5vf/KYQzm6QPhLoDTlWd8cCnlFg/fr1RbWUXwuKvL/9oosuqo477riJKxKJRCIxbpjz5HLbtreLW+1D3qiy+24jM3rjDFW6ZcsbTe1W1W4LF5ZYucT8Atc2QomY2Wz8hRdeKOcRyy9+8Ysl7tF399xzT9k6CHnj9qZoUjK5n31PjfS/NsSdbaEONzglFKGkJNoGiKppsY5Yy1Gt3HaPRx99tLr00ksLsUV8v/71r1fnnXdevuYxkUgkxhgjIZeSePPNt6rNW7aUV7TtsceHqz0ao9OG71977fVq4W4Lq480hmHhwgUT32zHxk2bGhL4ZrVwwYJqv/1Gt/pTntat+2dRZQ468ICSt5kGI/lWY6B3+dAu1Z577jFxdju2bt1Wbdq8udr61tZq3333qXZvCPB0se3ttxsy8ffy96KmLKWbmNvQB2MRjkO8o0U0iCPyJ9bx6KOPLoqfrYX++Mc/lphKi3W8z5siyP1sBTn38x/+8IcyEUNC/dbqbHGXYhwtqEE43dPqcIt5fHfwwQePbOU2xfTxxx+vfvKTn5QDLrnkkkIs5SmRSCQS44uRkMt3miQ2b9pcvbTuH8Xg7L//ourAA95dxckYvdoQS4Tnwx/evfqPQz7WGKS9drwr2Pcv/n1dIZiI58ePeH9s17Bw3+ee/0shrUf+5xHVPvtMbTHBKPDa6xur15tjwYJdq0M+dvDE2e3YvHlL9feX1hWlcVT5Y/if/Z+1GEe538EHHzjxTWKuAmHk2ub2/tWvflW9/PLLhUha3X3ssceWjcoRQ+cpkmIsEUbub+RSzORjjz1WvkMyP/3pT5cV2aeddlohjOvWrSvv8+YF0Mel5bw0uM8pmojmVFVLaWmvsZcmpZQr3H6aP//5z6tf//rXJU35sTqcy35UymgikUgkdg5GplwyEH/93/+rtrzx76KWHXH4oTvII2Vu/fpXqn+tf7n8f0RDHvdftF8hfH6LWP3thRerbVu3VR/96KJCPgO+f+cdWWyOJr1dmiPSDXDPeQqnfReP5G/Erhu5fDfdqjFW700z0nNP5+PoRPu+bYMXacdP1r/cGMzmWLDrguoT/7V9fz/XSxPp/Mtf/1Zt3bat+u9PHFntN4DKWO7rjx3PuUt5hkAnuTzooAPKBMD/vZ5nkHLuhUF/O8h1nXUZ1/tbaIOrnZMWuC7JxvbNx1etWlX97Gc/K1sAWUktlpJqiTj+8pe/LC5mi3psIbR06dJyjbKjUl5xxRWF2Fnpfc455xT3M8WdGrp27drye6vMrfrmFucit30RsmcTc2/WsS0R0qmuon3HEdjeBtTx9k9puQfyyn1POZVPbnxEFmGlnHoFpDf65Jt4EolEYvwxsphLybzw4kvVhg2vFtfuEYcfVlRKhsW5f/zzX9XGTdv3y6NqHnDA/kWlZGBefmVD+V584IEHHlDIKVA0Ec/NzeG6XXfdpdprr+0bMy9oxU6+8sqr1Vtb3yr3FYvF/c6lt+cee1T/fvPN95FL6b7x7zerTRs3FXay90f2KumC717fuLG48T0TdzqVdfcuqkzcV37apHBjk+6WN94ohhZe2bChnPP7j04YR+Ra+UyVXMofsi6E4O233ynly9W+V3PIK7TJJdVSmq8393d9KaOyufV7t3ChoKqfKOd99v5Iyf9kxK1bHXX77VTrEqkQwqAukUl/q4ddd9l1IoQiFLTdmvvtXep7PkOZImne121bIPGTXNWLFy8u8Yrq4lOf+lR1xhlnlNXcyo/b2fZBVEyuZiuyvd8bSRRjyW3u9Yr2p3Q9YucaBFM8p7hMZFVdKX/30AapmFzlCKj6lZZ2WvrdxGsgkWGHOnT4LmI5qZj+9zsE+Morryyf0pysPSYSiUTig0ZV/T9hYsYm5+jabQAAAABJRU5ErkJggg==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308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4984" y="2123728"/>
            <a:ext cx="1598086" cy="11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Obdélník 12"/>
          <p:cNvSpPr>
            <a:spLocks noChangeArrowheads="1"/>
          </p:cNvSpPr>
          <p:nvPr/>
        </p:nvSpPr>
        <p:spPr bwMode="auto">
          <a:xfrm>
            <a:off x="332656" y="3779912"/>
            <a:ext cx="2106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Calibri" pitchFamily="34" charset="0"/>
              </a:rPr>
              <a:t>Dřepy (40x – 1bod) </a:t>
            </a:r>
            <a:r>
              <a:rPr lang="cs-CZ" dirty="0">
                <a:latin typeface="Calibri" pitchFamily="34" charset="0"/>
              </a:rPr>
              <a:t> </a:t>
            </a:r>
          </a:p>
        </p:txBody>
      </p:sp>
      <p:sp>
        <p:nvSpPr>
          <p:cNvPr id="3084" name="Obdélník 13"/>
          <p:cNvSpPr>
            <a:spLocks noChangeArrowheads="1"/>
          </p:cNvSpPr>
          <p:nvPr/>
        </p:nvSpPr>
        <p:spPr bwMode="auto">
          <a:xfrm>
            <a:off x="333375" y="8604250"/>
            <a:ext cx="236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 </a:t>
            </a:r>
          </a:p>
        </p:txBody>
      </p:sp>
      <p:pic>
        <p:nvPicPr>
          <p:cNvPr id="308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656" y="4211960"/>
            <a:ext cx="2139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3016" y="4139952"/>
            <a:ext cx="20875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Obdélník 17"/>
          <p:cNvSpPr>
            <a:spLocks noChangeArrowheads="1"/>
          </p:cNvSpPr>
          <p:nvPr/>
        </p:nvSpPr>
        <p:spPr bwMode="auto">
          <a:xfrm>
            <a:off x="3356992" y="3707904"/>
            <a:ext cx="3087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Calibri" pitchFamily="34" charset="0"/>
              </a:rPr>
              <a:t>Dřep s výskokem </a:t>
            </a:r>
            <a:r>
              <a:rPr lang="cs-CZ" b="1" dirty="0" smtClean="0">
                <a:latin typeface="Calibri" pitchFamily="34" charset="0"/>
              </a:rPr>
              <a:t>(30x</a:t>
            </a:r>
            <a:r>
              <a:rPr lang="cs-CZ" b="1" dirty="0">
                <a:latin typeface="Calibri" pitchFamily="34" charset="0"/>
              </a:rPr>
              <a:t> – 1bod)</a:t>
            </a:r>
            <a:r>
              <a:rPr lang="cs-CZ" dirty="0">
                <a:latin typeface="Calibri" pitchFamily="34" charset="0"/>
              </a:rPr>
              <a:t> </a:t>
            </a:r>
          </a:p>
        </p:txBody>
      </p:sp>
      <p:pic>
        <p:nvPicPr>
          <p:cNvPr id="3088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1008" y="6660232"/>
            <a:ext cx="2376834" cy="186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TextovéPole 20"/>
          <p:cNvSpPr txBox="1">
            <a:spLocks noChangeArrowheads="1"/>
          </p:cNvSpPr>
          <p:nvPr/>
        </p:nvSpPr>
        <p:spPr bwMode="auto">
          <a:xfrm>
            <a:off x="3573016" y="6228184"/>
            <a:ext cx="2109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Calibri" pitchFamily="34" charset="0"/>
              </a:rPr>
              <a:t>Břicho (3x1´– 1bod)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04664" y="62281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libri" pitchFamily="34" charset="0"/>
              </a:rPr>
              <a:t>Záda</a:t>
            </a:r>
            <a:r>
              <a:rPr lang="cs-CZ" dirty="0" smtClean="0"/>
              <a:t> </a:t>
            </a:r>
            <a:r>
              <a:rPr lang="cs-CZ" b="1" dirty="0">
                <a:latin typeface="Calibri" pitchFamily="34" charset="0"/>
              </a:rPr>
              <a:t>(6x30“)- 1bod </a:t>
            </a:r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672" y="6732240"/>
            <a:ext cx="2304256" cy="171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6632" y="395536"/>
            <a:ext cx="64807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u="sng" dirty="0" smtClean="0">
                <a:latin typeface="+mj-lt"/>
              </a:rPr>
              <a:t>2 .  O B R A T N O S T </a:t>
            </a:r>
            <a:endParaRPr lang="cs-CZ" sz="2000" b="1" u="sng" dirty="0"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2656" y="755576"/>
            <a:ext cx="222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+mn-lt"/>
              </a:rPr>
              <a:t>Panáky (5x1</a:t>
            </a:r>
            <a:r>
              <a:rPr lang="cs-CZ" b="1" dirty="0" smtClean="0">
                <a:latin typeface="+mn-lt"/>
              </a:rPr>
              <a:t>´- </a:t>
            </a:r>
            <a:r>
              <a:rPr lang="cs-CZ" b="1" dirty="0">
                <a:latin typeface="+mn-lt"/>
              </a:rPr>
              <a:t>1bod)</a:t>
            </a:r>
            <a:r>
              <a:rPr lang="cs-CZ" dirty="0">
                <a:latin typeface="+mn-lt"/>
              </a:rPr>
              <a:t> 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2" y="1043608"/>
            <a:ext cx="1800200" cy="171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1008" y="1403648"/>
            <a:ext cx="1512168" cy="169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356992" y="75557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n-lt"/>
              </a:rPr>
              <a:t>Kluci: Shyby </a:t>
            </a:r>
            <a:r>
              <a:rPr lang="cs-CZ" b="1" dirty="0" smtClean="0">
                <a:latin typeface="+mn-lt"/>
              </a:rPr>
              <a:t>(10x - 1bod</a:t>
            </a:r>
            <a:r>
              <a:rPr lang="cs-CZ" b="1" dirty="0" smtClean="0">
                <a:latin typeface="+mn-lt"/>
              </a:rPr>
              <a:t>)</a:t>
            </a:r>
          </a:p>
          <a:p>
            <a:r>
              <a:rPr lang="cs-CZ" b="1" dirty="0" smtClean="0">
                <a:latin typeface="+mn-lt"/>
              </a:rPr>
              <a:t>Holky: </a:t>
            </a:r>
            <a:r>
              <a:rPr lang="cs-CZ" b="1" dirty="0" smtClean="0">
                <a:latin typeface="+mn-lt"/>
              </a:rPr>
              <a:t>V</a:t>
            </a:r>
            <a:r>
              <a:rPr lang="cs-CZ" b="1" dirty="0" smtClean="0">
                <a:latin typeface="+mn-lt"/>
              </a:rPr>
              <a:t>ýdrž ve shybu (1´-1bod)</a:t>
            </a:r>
            <a:r>
              <a:rPr lang="cs-CZ" b="1" dirty="0" smtClean="0">
                <a:latin typeface="+mn-lt"/>
              </a:rPr>
              <a:t> </a:t>
            </a:r>
            <a:endParaRPr lang="cs-CZ" b="1" dirty="0">
              <a:latin typeface="+mn-lt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672" y="3275856"/>
            <a:ext cx="2376264" cy="15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404664" y="2915816"/>
            <a:ext cx="223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Angličák (10x – 1bod)</a:t>
            </a:r>
            <a:endParaRPr lang="cs-CZ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501008" y="33478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n-lt"/>
              </a:rPr>
              <a:t>Leh-sed (10x – 1bod)</a:t>
            </a:r>
            <a:endParaRPr lang="cs-CZ" b="1" dirty="0">
              <a:latin typeface="+mn-lt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7032" y="3635896"/>
            <a:ext cx="1584970" cy="212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696" y="5436096"/>
            <a:ext cx="1584176" cy="170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404664" y="4932040"/>
            <a:ext cx="2699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Běh na místě (4x1´ - 1bod)</a:t>
            </a:r>
            <a:endParaRPr lang="cs-CZ" b="1" dirty="0">
              <a:latin typeface="+mn-lt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656" y="7812360"/>
            <a:ext cx="333102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ovéPole 15"/>
          <p:cNvSpPr txBox="1"/>
          <p:nvPr/>
        </p:nvSpPr>
        <p:spPr>
          <a:xfrm>
            <a:off x="332656" y="72362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n-lt"/>
              </a:rPr>
              <a:t>Výstup na </a:t>
            </a:r>
            <a:r>
              <a:rPr lang="cs-CZ" b="1" dirty="0" smtClean="0">
                <a:latin typeface="+mn-lt"/>
              </a:rPr>
              <a:t>lavičku </a:t>
            </a:r>
            <a:r>
              <a:rPr lang="cs-CZ" b="1" dirty="0" smtClean="0">
                <a:latin typeface="+mn-lt"/>
              </a:rPr>
              <a:t>(30x-1bod)</a:t>
            </a:r>
            <a:endParaRPr lang="cs-CZ" b="1" dirty="0">
              <a:latin typeface="+mn-lt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573016" y="630019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n-lt"/>
              </a:rPr>
              <a:t>Švihadlo (80x-1bod)</a:t>
            </a:r>
            <a:endParaRPr lang="cs-CZ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5064" y="6804248"/>
            <a:ext cx="1478002" cy="193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45224" y="1475656"/>
            <a:ext cx="63334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0648" y="179512"/>
            <a:ext cx="640871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u="sng" dirty="0" smtClean="0">
                <a:latin typeface="+mn-lt"/>
              </a:rPr>
              <a:t>3 .  P R O T A H O V Á N Í</a:t>
            </a:r>
            <a:endParaRPr lang="cs-CZ" sz="2000" b="1" u="sng" dirty="0"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60648" y="53955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+mn-lt"/>
              </a:rPr>
              <a:t>Protahování (15´ </a:t>
            </a:r>
            <a:r>
              <a:rPr lang="cs-CZ" b="1" dirty="0" smtClean="0">
                <a:latin typeface="+mn-lt"/>
              </a:rPr>
              <a:t>– </a:t>
            </a:r>
            <a:r>
              <a:rPr lang="cs-CZ" b="1" dirty="0" smtClean="0">
                <a:latin typeface="+mn-lt"/>
              </a:rPr>
              <a:t>1bod)</a:t>
            </a:r>
            <a:endParaRPr lang="cs-CZ" b="1" dirty="0">
              <a:latin typeface="+mn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2656" y="971600"/>
            <a:ext cx="6120680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n-lt"/>
              </a:rPr>
              <a:t>Přehled cviků a bodů</a:t>
            </a:r>
          </a:p>
          <a:p>
            <a:r>
              <a:rPr lang="cs-CZ" sz="1400" b="1" dirty="0" smtClean="0">
                <a:latin typeface="+mn-lt"/>
              </a:rPr>
              <a:t>1</a:t>
            </a:r>
            <a:r>
              <a:rPr lang="cs-CZ" sz="1400" b="1" dirty="0" smtClean="0">
                <a:latin typeface="+mn-lt"/>
              </a:rPr>
              <a:t>. SÍLA</a:t>
            </a:r>
            <a:r>
              <a:rPr lang="cs-CZ" sz="1400" dirty="0" smtClean="0">
                <a:latin typeface="+mn-lt"/>
              </a:rPr>
              <a:t> </a:t>
            </a:r>
          </a:p>
          <a:p>
            <a:r>
              <a:rPr lang="cs-CZ" sz="1400" dirty="0" err="1" smtClean="0">
                <a:latin typeface="+mn-lt"/>
              </a:rPr>
              <a:t>Plank</a:t>
            </a:r>
            <a:r>
              <a:rPr lang="cs-CZ" sz="1400" dirty="0" smtClean="0">
                <a:latin typeface="+mn-lt"/>
              </a:rPr>
              <a:t> </a:t>
            </a:r>
            <a:r>
              <a:rPr lang="cs-CZ" sz="1400" dirty="0" smtClean="0">
                <a:latin typeface="+mn-lt"/>
              </a:rPr>
              <a:t>	(</a:t>
            </a:r>
            <a:r>
              <a:rPr lang="cs-CZ" sz="1400" dirty="0" smtClean="0">
                <a:latin typeface="+mn-lt"/>
              </a:rPr>
              <a:t>5x30“ – 1bod)   </a:t>
            </a:r>
          </a:p>
          <a:p>
            <a:r>
              <a:rPr lang="cs-CZ" sz="1400" dirty="0" smtClean="0">
                <a:latin typeface="+mn-lt"/>
              </a:rPr>
              <a:t>Kliky </a:t>
            </a:r>
            <a:r>
              <a:rPr lang="cs-CZ" sz="1400" dirty="0" smtClean="0">
                <a:latin typeface="+mn-lt"/>
              </a:rPr>
              <a:t>	(</a:t>
            </a:r>
            <a:r>
              <a:rPr lang="cs-CZ" sz="1400" dirty="0" smtClean="0">
                <a:latin typeface="+mn-lt"/>
              </a:rPr>
              <a:t>20x – 1bod) </a:t>
            </a:r>
          </a:p>
          <a:p>
            <a:r>
              <a:rPr lang="cs-CZ" sz="1400" dirty="0" smtClean="0">
                <a:latin typeface="+mn-lt"/>
              </a:rPr>
              <a:t>Dřepy	 (40x - 1bod</a:t>
            </a:r>
            <a:r>
              <a:rPr lang="cs-CZ" sz="1400" dirty="0" smtClean="0">
                <a:latin typeface="+mn-lt"/>
              </a:rPr>
              <a:t>) </a:t>
            </a:r>
          </a:p>
          <a:p>
            <a:r>
              <a:rPr lang="cs-CZ" sz="1400" dirty="0" smtClean="0">
                <a:latin typeface="+mn-lt"/>
              </a:rPr>
              <a:t>Dřep s </a:t>
            </a:r>
            <a:r>
              <a:rPr lang="cs-CZ" sz="1400" dirty="0" smtClean="0">
                <a:latin typeface="+mn-lt"/>
              </a:rPr>
              <a:t>výskokem	</a:t>
            </a:r>
            <a:r>
              <a:rPr lang="cs-CZ" sz="1400" dirty="0" smtClean="0">
                <a:latin typeface="+mn-lt"/>
              </a:rPr>
              <a:t> (30x – 1bod) </a:t>
            </a:r>
          </a:p>
          <a:p>
            <a:r>
              <a:rPr lang="cs-CZ" sz="1400" dirty="0" smtClean="0">
                <a:latin typeface="+mn-lt"/>
              </a:rPr>
              <a:t>Záda </a:t>
            </a:r>
            <a:r>
              <a:rPr lang="cs-CZ" sz="1400" dirty="0" smtClean="0">
                <a:latin typeface="+mn-lt"/>
              </a:rPr>
              <a:t>	(</a:t>
            </a:r>
            <a:r>
              <a:rPr lang="cs-CZ" sz="1400" dirty="0" smtClean="0">
                <a:latin typeface="+mn-lt"/>
              </a:rPr>
              <a:t>6x30”-1bod) </a:t>
            </a:r>
          </a:p>
          <a:p>
            <a:r>
              <a:rPr lang="cs-CZ" sz="1400" dirty="0" smtClean="0">
                <a:latin typeface="+mn-lt"/>
              </a:rPr>
              <a:t>Břicho </a:t>
            </a:r>
            <a:r>
              <a:rPr lang="cs-CZ" sz="1400" dirty="0" smtClean="0">
                <a:latin typeface="+mn-lt"/>
              </a:rPr>
              <a:t>	(</a:t>
            </a:r>
            <a:r>
              <a:rPr lang="cs-CZ" sz="1400" dirty="0" smtClean="0">
                <a:latin typeface="+mn-lt"/>
              </a:rPr>
              <a:t>3x1´-1bod) </a:t>
            </a:r>
          </a:p>
          <a:p>
            <a:r>
              <a:rPr lang="cs-CZ" sz="1400" dirty="0" smtClean="0">
                <a:latin typeface="+mn-lt"/>
              </a:rPr>
              <a:t> </a:t>
            </a:r>
          </a:p>
          <a:p>
            <a:r>
              <a:rPr lang="cs-CZ" sz="1400" b="1" dirty="0" smtClean="0">
                <a:latin typeface="+mn-lt"/>
              </a:rPr>
              <a:t>2.OBRATNOST</a:t>
            </a:r>
            <a:r>
              <a:rPr lang="cs-CZ" sz="1400" dirty="0" smtClean="0">
                <a:latin typeface="+mn-lt"/>
              </a:rPr>
              <a:t> </a:t>
            </a:r>
          </a:p>
          <a:p>
            <a:r>
              <a:rPr lang="cs-CZ" sz="1400" dirty="0" smtClean="0">
                <a:latin typeface="+mn-lt"/>
              </a:rPr>
              <a:t>Panáky </a:t>
            </a:r>
            <a:r>
              <a:rPr lang="cs-CZ" sz="1400" dirty="0" smtClean="0">
                <a:latin typeface="+mn-lt"/>
              </a:rPr>
              <a:t>	(</a:t>
            </a:r>
            <a:r>
              <a:rPr lang="cs-CZ" sz="1400" dirty="0" smtClean="0">
                <a:latin typeface="+mn-lt"/>
              </a:rPr>
              <a:t>5x1´- 1bod) </a:t>
            </a:r>
          </a:p>
          <a:p>
            <a:r>
              <a:rPr lang="cs-CZ" sz="1400" dirty="0" smtClean="0">
                <a:latin typeface="+mn-lt"/>
              </a:rPr>
              <a:t>Shyby 	(10x </a:t>
            </a:r>
            <a:r>
              <a:rPr lang="cs-CZ" sz="1400" dirty="0" smtClean="0">
                <a:latin typeface="+mn-lt"/>
              </a:rPr>
              <a:t>– </a:t>
            </a:r>
            <a:r>
              <a:rPr lang="cs-CZ" sz="1400" dirty="0" smtClean="0">
                <a:latin typeface="+mn-lt"/>
              </a:rPr>
              <a:t>1bod)</a:t>
            </a:r>
            <a:r>
              <a:rPr lang="cs-CZ" sz="1400" dirty="0" smtClean="0">
                <a:latin typeface="+mn-lt"/>
              </a:rPr>
              <a:t> </a:t>
            </a:r>
          </a:p>
          <a:p>
            <a:r>
              <a:rPr lang="cs-CZ" sz="1400" dirty="0" smtClean="0">
                <a:latin typeface="+mn-lt"/>
              </a:rPr>
              <a:t>Angličáky   </a:t>
            </a:r>
            <a:r>
              <a:rPr lang="cs-CZ" sz="1400" dirty="0" smtClean="0">
                <a:latin typeface="+mn-lt"/>
              </a:rPr>
              <a:t>	(10x </a:t>
            </a:r>
            <a:r>
              <a:rPr lang="cs-CZ" sz="1400" dirty="0" smtClean="0">
                <a:latin typeface="+mn-lt"/>
              </a:rPr>
              <a:t>– </a:t>
            </a:r>
            <a:r>
              <a:rPr lang="cs-CZ" sz="1400" dirty="0" smtClean="0">
                <a:latin typeface="+mn-lt"/>
              </a:rPr>
              <a:t>1bod)</a:t>
            </a:r>
            <a:r>
              <a:rPr lang="cs-CZ" sz="1400" dirty="0" smtClean="0">
                <a:latin typeface="+mn-lt"/>
              </a:rPr>
              <a:t> </a:t>
            </a:r>
          </a:p>
          <a:p>
            <a:r>
              <a:rPr lang="cs-CZ" sz="1400" dirty="0" smtClean="0">
                <a:latin typeface="+mn-lt"/>
              </a:rPr>
              <a:t>Leh-sedy    </a:t>
            </a:r>
            <a:r>
              <a:rPr lang="cs-CZ" sz="1400" dirty="0" smtClean="0">
                <a:latin typeface="+mn-lt"/>
              </a:rPr>
              <a:t>	(10x </a:t>
            </a:r>
            <a:r>
              <a:rPr lang="cs-CZ" sz="1400" dirty="0" smtClean="0">
                <a:latin typeface="+mn-lt"/>
              </a:rPr>
              <a:t>– </a:t>
            </a:r>
            <a:r>
              <a:rPr lang="cs-CZ" sz="1400" dirty="0" smtClean="0">
                <a:latin typeface="+mn-lt"/>
              </a:rPr>
              <a:t>1bod)</a:t>
            </a:r>
            <a:r>
              <a:rPr lang="cs-CZ" sz="1400" dirty="0" smtClean="0">
                <a:latin typeface="+mn-lt"/>
              </a:rPr>
              <a:t> </a:t>
            </a:r>
          </a:p>
          <a:p>
            <a:r>
              <a:rPr lang="cs-CZ" sz="1400" dirty="0" smtClean="0">
                <a:latin typeface="+mn-lt"/>
              </a:rPr>
              <a:t>Švihadlo     </a:t>
            </a:r>
            <a:r>
              <a:rPr lang="cs-CZ" sz="1400" dirty="0" smtClean="0">
                <a:latin typeface="+mn-lt"/>
              </a:rPr>
              <a:t>	(</a:t>
            </a:r>
            <a:r>
              <a:rPr lang="cs-CZ" sz="1400" dirty="0" smtClean="0"/>
              <a:t>80x –</a:t>
            </a:r>
            <a:r>
              <a:rPr lang="cs-CZ" sz="1400" dirty="0" smtClean="0">
                <a:latin typeface="+mn-lt"/>
              </a:rPr>
              <a:t>1bod)</a:t>
            </a:r>
            <a:r>
              <a:rPr lang="cs-CZ" sz="1400" dirty="0" smtClean="0">
                <a:latin typeface="+mn-lt"/>
              </a:rPr>
              <a:t> </a:t>
            </a:r>
          </a:p>
          <a:p>
            <a:r>
              <a:rPr lang="cs-CZ" sz="1400" dirty="0" smtClean="0">
                <a:latin typeface="+mn-lt"/>
              </a:rPr>
              <a:t>Výstup na lavičku	(</a:t>
            </a:r>
            <a:r>
              <a:rPr lang="cs-CZ" sz="1400" dirty="0" smtClean="0">
                <a:latin typeface="+mn-lt"/>
              </a:rPr>
              <a:t> </a:t>
            </a:r>
            <a:r>
              <a:rPr lang="cs-CZ" sz="1400" dirty="0" smtClean="0">
                <a:latin typeface="+mn-lt"/>
              </a:rPr>
              <a:t>30x – 1bod)</a:t>
            </a:r>
            <a:endParaRPr lang="cs-CZ" sz="1400" dirty="0" smtClean="0">
              <a:latin typeface="+mn-lt"/>
            </a:endParaRPr>
          </a:p>
          <a:p>
            <a:endParaRPr lang="cs-CZ" sz="1400" b="1" dirty="0" smtClean="0">
              <a:latin typeface="+mn-lt"/>
            </a:endParaRPr>
          </a:p>
          <a:p>
            <a:r>
              <a:rPr lang="cs-CZ" sz="1400" b="1" dirty="0" smtClean="0">
                <a:latin typeface="+mn-lt"/>
              </a:rPr>
              <a:t>3.PROTAŽEN</a:t>
            </a:r>
            <a:r>
              <a:rPr lang="cs-CZ" sz="1400" dirty="0" smtClean="0">
                <a:latin typeface="+mn-lt"/>
              </a:rPr>
              <a:t>Í</a:t>
            </a:r>
            <a:r>
              <a:rPr lang="cs-CZ" sz="1400" dirty="0" smtClean="0">
                <a:latin typeface="+mn-lt"/>
              </a:rPr>
              <a:t> </a:t>
            </a:r>
          </a:p>
          <a:p>
            <a:r>
              <a:rPr lang="cs-CZ" sz="1400" dirty="0" smtClean="0">
                <a:latin typeface="+mn-lt"/>
              </a:rPr>
              <a:t>Protažení     </a:t>
            </a:r>
            <a:r>
              <a:rPr lang="cs-CZ" sz="1400" dirty="0" smtClean="0">
                <a:latin typeface="+mn-lt"/>
              </a:rPr>
              <a:t>	(15</a:t>
            </a:r>
            <a:r>
              <a:rPr lang="cs-CZ" sz="1400" dirty="0" smtClean="0">
                <a:latin typeface="+mn-lt"/>
              </a:rPr>
              <a:t>´ </a:t>
            </a:r>
            <a:r>
              <a:rPr lang="cs-CZ" sz="1400" dirty="0" smtClean="0">
                <a:latin typeface="+mn-lt"/>
              </a:rPr>
              <a:t>- 1bod)</a:t>
            </a:r>
            <a:r>
              <a:rPr lang="cs-CZ" sz="1400" dirty="0" smtClean="0">
                <a:latin typeface="+mn-lt"/>
              </a:rPr>
              <a:t> 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32656" y="5508104"/>
            <a:ext cx="6120680" cy="2739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n-lt"/>
              </a:rPr>
              <a:t>Věkové kategorie a koeficienty</a:t>
            </a:r>
            <a:endParaRPr lang="cs-CZ" b="1" dirty="0" smtClean="0">
              <a:latin typeface="+mn-lt"/>
            </a:endParaRPr>
          </a:p>
          <a:p>
            <a:r>
              <a:rPr lang="cs-CZ" sz="1400" dirty="0" smtClean="0">
                <a:latin typeface="+mn-lt"/>
              </a:rPr>
              <a:t>8 </a:t>
            </a:r>
            <a:r>
              <a:rPr lang="cs-CZ" sz="1400" dirty="0" smtClean="0">
                <a:latin typeface="+mn-lt"/>
              </a:rPr>
              <a:t>let a mladší         </a:t>
            </a:r>
            <a:r>
              <a:rPr lang="cs-CZ" sz="1400" dirty="0" smtClean="0">
                <a:latin typeface="+mn-lt"/>
              </a:rPr>
              <a:t>x1,7</a:t>
            </a:r>
            <a:endParaRPr lang="cs-CZ" sz="1400" dirty="0" smtClean="0">
              <a:latin typeface="+mn-lt"/>
            </a:endParaRPr>
          </a:p>
          <a:p>
            <a:r>
              <a:rPr lang="cs-CZ" sz="1400" dirty="0" smtClean="0">
                <a:latin typeface="+mn-lt"/>
              </a:rPr>
              <a:t>9-10 let                   </a:t>
            </a:r>
            <a:r>
              <a:rPr lang="cs-CZ" sz="1400" dirty="0" smtClean="0">
                <a:latin typeface="+mn-lt"/>
              </a:rPr>
              <a:t>x1,5</a:t>
            </a:r>
            <a:endParaRPr lang="cs-CZ" sz="1400" dirty="0" smtClean="0">
              <a:latin typeface="+mn-lt"/>
            </a:endParaRPr>
          </a:p>
          <a:p>
            <a:r>
              <a:rPr lang="cs-CZ" sz="1400" dirty="0" smtClean="0">
                <a:latin typeface="+mn-lt"/>
              </a:rPr>
              <a:t>11-12 let                 </a:t>
            </a:r>
            <a:r>
              <a:rPr lang="cs-CZ" sz="1400" dirty="0" smtClean="0">
                <a:latin typeface="+mn-lt"/>
              </a:rPr>
              <a:t>x1,3</a:t>
            </a:r>
            <a:endParaRPr lang="cs-CZ" sz="1400" dirty="0" smtClean="0">
              <a:latin typeface="+mn-lt"/>
            </a:endParaRPr>
          </a:p>
          <a:p>
            <a:r>
              <a:rPr lang="cs-CZ" sz="1400" dirty="0" smtClean="0">
                <a:latin typeface="+mn-lt"/>
              </a:rPr>
              <a:t>13-14 let                 </a:t>
            </a:r>
            <a:r>
              <a:rPr lang="cs-CZ" sz="1400" dirty="0" smtClean="0">
                <a:latin typeface="+mn-lt"/>
              </a:rPr>
              <a:t>x1,1</a:t>
            </a:r>
            <a:endParaRPr lang="cs-CZ" sz="1400" dirty="0" smtClean="0">
              <a:latin typeface="+mn-lt"/>
            </a:endParaRPr>
          </a:p>
          <a:p>
            <a:r>
              <a:rPr lang="cs-CZ" sz="1400" dirty="0" smtClean="0">
                <a:latin typeface="+mn-lt"/>
              </a:rPr>
              <a:t>Dorost mladší (15-16let)          </a:t>
            </a:r>
            <a:r>
              <a:rPr lang="cs-CZ" sz="1400" dirty="0" smtClean="0">
                <a:latin typeface="+mn-lt"/>
              </a:rPr>
              <a:t>x0,9</a:t>
            </a:r>
            <a:endParaRPr lang="cs-CZ" sz="1400" dirty="0" smtClean="0">
              <a:latin typeface="+mn-lt"/>
            </a:endParaRPr>
          </a:p>
          <a:p>
            <a:r>
              <a:rPr lang="cs-CZ" sz="1400" dirty="0" smtClean="0">
                <a:latin typeface="+mn-lt"/>
              </a:rPr>
              <a:t>Dorost starší (17-18let)            </a:t>
            </a:r>
            <a:r>
              <a:rPr lang="cs-CZ" sz="1400" dirty="0" smtClean="0">
                <a:latin typeface="+mn-lt"/>
              </a:rPr>
              <a:t>x0,8</a:t>
            </a:r>
            <a:endParaRPr lang="cs-CZ" sz="1400" dirty="0" smtClean="0">
              <a:latin typeface="+mn-lt"/>
            </a:endParaRPr>
          </a:p>
          <a:p>
            <a:r>
              <a:rPr lang="cs-CZ" sz="1400" dirty="0" smtClean="0">
                <a:latin typeface="+mn-lt"/>
              </a:rPr>
              <a:t>20-30 let                 </a:t>
            </a:r>
            <a:r>
              <a:rPr lang="cs-CZ" sz="1400" dirty="0" smtClean="0">
                <a:latin typeface="+mn-lt"/>
              </a:rPr>
              <a:t>x0,8</a:t>
            </a:r>
            <a:endParaRPr lang="cs-CZ" sz="1400" dirty="0" smtClean="0">
              <a:latin typeface="+mn-lt"/>
            </a:endParaRPr>
          </a:p>
          <a:p>
            <a:r>
              <a:rPr lang="cs-CZ" sz="1400" dirty="0" smtClean="0">
                <a:latin typeface="+mn-lt"/>
              </a:rPr>
              <a:t>30-40 let                 </a:t>
            </a:r>
            <a:r>
              <a:rPr lang="cs-CZ" sz="1400" dirty="0" smtClean="0">
                <a:latin typeface="+mn-lt"/>
              </a:rPr>
              <a:t>x0,9</a:t>
            </a:r>
            <a:endParaRPr lang="cs-CZ" sz="1400" dirty="0" smtClean="0">
              <a:latin typeface="+mn-lt"/>
            </a:endParaRPr>
          </a:p>
          <a:p>
            <a:r>
              <a:rPr lang="cs-CZ" sz="1400" dirty="0" smtClean="0">
                <a:latin typeface="+mn-lt"/>
              </a:rPr>
              <a:t>40-50 let                 </a:t>
            </a:r>
            <a:r>
              <a:rPr lang="cs-CZ" sz="1400" dirty="0" smtClean="0">
                <a:latin typeface="+mn-lt"/>
              </a:rPr>
              <a:t>x1,0</a:t>
            </a:r>
            <a:endParaRPr lang="cs-CZ" sz="1400" dirty="0" smtClean="0">
              <a:latin typeface="+mn-lt"/>
            </a:endParaRPr>
          </a:p>
          <a:p>
            <a:r>
              <a:rPr lang="cs-CZ" sz="1400" dirty="0" smtClean="0">
                <a:latin typeface="+mn-lt"/>
              </a:rPr>
              <a:t>50 a více                 </a:t>
            </a:r>
            <a:r>
              <a:rPr lang="cs-CZ" sz="1400" dirty="0" smtClean="0">
                <a:latin typeface="+mn-lt"/>
              </a:rPr>
              <a:t>x1,5</a:t>
            </a:r>
            <a:endParaRPr lang="cs-CZ" sz="1400" dirty="0" smtClean="0">
              <a:latin typeface="+mn-lt"/>
            </a:endParaRPr>
          </a:p>
          <a:p>
            <a:endParaRPr lang="cs-CZ" sz="14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6858000" cy="10736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>
              <a:latin typeface="+mn-lt"/>
            </a:endParaRPr>
          </a:p>
          <a:p>
            <a:r>
              <a:rPr lang="cs-CZ" b="1" dirty="0" smtClean="0">
                <a:latin typeface="+mn-lt"/>
              </a:rPr>
              <a:t>Odkazy na videa (ukázka  techniky provedení):</a:t>
            </a:r>
          </a:p>
          <a:p>
            <a:endParaRPr lang="cs-CZ" dirty="0" smtClean="0"/>
          </a:p>
          <a:p>
            <a:r>
              <a:rPr lang="cs-CZ" dirty="0" smtClean="0">
                <a:latin typeface="+mn-lt"/>
              </a:rPr>
              <a:t>Sed-leh </a:t>
            </a:r>
            <a:r>
              <a:rPr lang="cs-CZ" dirty="0" smtClean="0"/>
              <a:t>          </a:t>
            </a:r>
          </a:p>
          <a:p>
            <a:r>
              <a:rPr lang="cs-CZ" dirty="0" smtClean="0">
                <a:hlinkClick r:id="rId2"/>
              </a:rPr>
              <a:t>https://www.youtube.com/watch?v=0BdCj-wawGw</a:t>
            </a:r>
            <a:endParaRPr lang="cs-CZ" dirty="0" smtClean="0"/>
          </a:p>
          <a:p>
            <a:r>
              <a:rPr lang="cs-CZ" dirty="0" smtClean="0">
                <a:latin typeface="+mn-lt"/>
              </a:rPr>
              <a:t>Kliky</a:t>
            </a:r>
            <a:r>
              <a:rPr lang="cs-CZ" dirty="0" smtClean="0"/>
              <a:t>	</a:t>
            </a:r>
            <a:r>
              <a:rPr lang="cs-CZ" dirty="0" smtClean="0"/>
              <a:t>         </a:t>
            </a:r>
          </a:p>
          <a:p>
            <a:r>
              <a:rPr lang="cs-CZ" dirty="0" smtClean="0">
                <a:hlinkClick r:id="rId3"/>
              </a:rPr>
              <a:t>https</a:t>
            </a:r>
            <a:r>
              <a:rPr lang="cs-CZ" dirty="0" smtClean="0">
                <a:hlinkClick r:id="rId3"/>
              </a:rPr>
              <a:t>://www.youtube.com/watch?v=-</a:t>
            </a:r>
            <a:r>
              <a:rPr lang="cs-CZ" dirty="0" smtClean="0">
                <a:hlinkClick r:id="rId3"/>
              </a:rPr>
              <a:t>U8DlMpNAWA</a:t>
            </a:r>
            <a:endParaRPr lang="cs-CZ" dirty="0" smtClean="0"/>
          </a:p>
          <a:p>
            <a:r>
              <a:rPr lang="cs-CZ" dirty="0" smtClean="0">
                <a:latin typeface="+mn-lt"/>
              </a:rPr>
              <a:t>Švihadlo</a:t>
            </a:r>
            <a:r>
              <a:rPr lang="cs-CZ" dirty="0" smtClean="0"/>
              <a:t> </a:t>
            </a:r>
            <a:r>
              <a:rPr lang="cs-CZ" dirty="0" smtClean="0"/>
              <a:t>        </a:t>
            </a:r>
          </a:p>
          <a:p>
            <a:r>
              <a:rPr lang="cs-CZ" dirty="0" smtClean="0">
                <a:hlinkClick r:id="rId4"/>
              </a:rPr>
              <a:t>https</a:t>
            </a:r>
            <a:r>
              <a:rPr lang="cs-CZ" dirty="0" smtClean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www.youtube.com/watch?v=Ymrj5R7SGQ8</a:t>
            </a:r>
            <a:endParaRPr lang="cs-CZ" dirty="0" smtClean="0"/>
          </a:p>
          <a:p>
            <a:r>
              <a:rPr lang="cs-CZ" dirty="0" smtClean="0">
                <a:latin typeface="+mn-lt"/>
              </a:rPr>
              <a:t>Shyby / </a:t>
            </a:r>
            <a:r>
              <a:rPr lang="cs-CZ" dirty="0" err="1" smtClean="0">
                <a:latin typeface="+mn-lt"/>
              </a:rPr>
              <a:t>Vys</a:t>
            </a:r>
            <a:r>
              <a:rPr lang="cs-CZ" dirty="0" smtClean="0">
                <a:latin typeface="+mn-lt"/>
              </a:rPr>
              <a:t> ve shybu      </a:t>
            </a:r>
          </a:p>
          <a:p>
            <a:r>
              <a:rPr lang="cs-CZ" dirty="0" smtClean="0">
                <a:hlinkClick r:id="rId5"/>
              </a:rPr>
              <a:t>https</a:t>
            </a:r>
            <a:r>
              <a:rPr lang="cs-CZ" dirty="0" smtClean="0">
                <a:hlinkClick r:id="rId5"/>
              </a:rPr>
              <a:t>://</a:t>
            </a:r>
            <a:r>
              <a:rPr lang="cs-CZ" dirty="0" smtClean="0">
                <a:hlinkClick r:id="rId5"/>
              </a:rPr>
              <a:t>www.youtube.com/watch?v=QUaxOQCxb9c</a:t>
            </a:r>
            <a:endParaRPr lang="cs-CZ" dirty="0" smtClean="0"/>
          </a:p>
          <a:p>
            <a:r>
              <a:rPr lang="cs-CZ" dirty="0" err="1" smtClean="0">
                <a:latin typeface="+mn-lt"/>
              </a:rPr>
              <a:t>Plank</a:t>
            </a:r>
            <a:r>
              <a:rPr lang="cs-CZ" dirty="0" smtClean="0">
                <a:latin typeface="+mn-lt"/>
              </a:rPr>
              <a:t> </a:t>
            </a:r>
            <a:r>
              <a:rPr lang="cs-CZ" dirty="0" smtClean="0"/>
              <a:t>             </a:t>
            </a:r>
          </a:p>
          <a:p>
            <a:r>
              <a:rPr lang="cs-CZ" dirty="0" smtClean="0">
                <a:hlinkClick r:id="rId6"/>
              </a:rPr>
              <a:t>https</a:t>
            </a:r>
            <a:r>
              <a:rPr lang="cs-CZ" dirty="0" smtClean="0">
                <a:hlinkClick r:id="rId6"/>
              </a:rPr>
              <a:t>://</a:t>
            </a:r>
            <a:r>
              <a:rPr lang="cs-CZ" dirty="0" smtClean="0">
                <a:hlinkClick r:id="rId6"/>
              </a:rPr>
              <a:t>www.youtube.com/watch?v=M8l5PzuhrD8</a:t>
            </a:r>
            <a:endParaRPr lang="cs-CZ" dirty="0" smtClean="0"/>
          </a:p>
          <a:p>
            <a:r>
              <a:rPr lang="cs-CZ" dirty="0" smtClean="0">
                <a:latin typeface="+mn-lt"/>
              </a:rPr>
              <a:t>Dřepy</a:t>
            </a:r>
            <a:r>
              <a:rPr lang="cs-CZ" dirty="0" smtClean="0"/>
              <a:t> </a:t>
            </a:r>
            <a:r>
              <a:rPr lang="cs-CZ" dirty="0" smtClean="0"/>
              <a:t>             </a:t>
            </a:r>
          </a:p>
          <a:p>
            <a:r>
              <a:rPr lang="cs-CZ" dirty="0" smtClean="0">
                <a:hlinkClick r:id="rId7"/>
              </a:rPr>
              <a:t>https</a:t>
            </a:r>
            <a:r>
              <a:rPr lang="cs-CZ" dirty="0" smtClean="0">
                <a:hlinkClick r:id="rId7"/>
              </a:rPr>
              <a:t>://</a:t>
            </a:r>
            <a:r>
              <a:rPr lang="cs-CZ" dirty="0" smtClean="0">
                <a:hlinkClick r:id="rId7"/>
              </a:rPr>
              <a:t>www.youtube.com/watch?v=c2-BlZ36XC0</a:t>
            </a:r>
            <a:endParaRPr lang="cs-CZ" dirty="0" smtClean="0"/>
          </a:p>
          <a:p>
            <a:r>
              <a:rPr lang="cs-CZ" dirty="0" smtClean="0">
                <a:latin typeface="+mn-lt"/>
              </a:rPr>
              <a:t>Dřep </a:t>
            </a:r>
            <a:r>
              <a:rPr lang="cs-CZ" dirty="0" smtClean="0">
                <a:latin typeface="+mn-lt"/>
              </a:rPr>
              <a:t>s výskokem </a:t>
            </a:r>
            <a:r>
              <a:rPr lang="cs-CZ" dirty="0" smtClean="0">
                <a:latin typeface="+mn-lt"/>
              </a:rPr>
              <a:t> </a:t>
            </a:r>
          </a:p>
          <a:p>
            <a:r>
              <a:rPr lang="cs-CZ" dirty="0" smtClean="0">
                <a:hlinkClick r:id="rId8"/>
              </a:rPr>
              <a:t>https</a:t>
            </a:r>
            <a:r>
              <a:rPr lang="cs-CZ" dirty="0" smtClean="0">
                <a:hlinkClick r:id="rId8"/>
              </a:rPr>
              <a:t>://</a:t>
            </a:r>
            <a:r>
              <a:rPr lang="cs-CZ" dirty="0" smtClean="0">
                <a:hlinkClick r:id="rId8"/>
              </a:rPr>
              <a:t>www.youtube.com/watch?v=nljNBc8j6fo</a:t>
            </a:r>
            <a:endParaRPr lang="cs-CZ" dirty="0" smtClean="0"/>
          </a:p>
          <a:p>
            <a:r>
              <a:rPr lang="cs-CZ" dirty="0" smtClean="0">
                <a:latin typeface="+mn-lt"/>
              </a:rPr>
              <a:t>Angličák</a:t>
            </a:r>
          </a:p>
          <a:p>
            <a:r>
              <a:rPr lang="cs-CZ" dirty="0" smtClean="0">
                <a:hlinkClick r:id="rId9"/>
              </a:rPr>
              <a:t>https://</a:t>
            </a:r>
            <a:r>
              <a:rPr lang="cs-CZ" dirty="0" smtClean="0">
                <a:hlinkClick r:id="rId9"/>
              </a:rPr>
              <a:t>www.youtube.com/watch?v=CclYM-RVPKo</a:t>
            </a:r>
            <a:endParaRPr lang="cs-CZ" dirty="0" smtClean="0"/>
          </a:p>
          <a:p>
            <a:r>
              <a:rPr lang="cs-CZ" dirty="0" smtClean="0">
                <a:latin typeface="+mn-lt"/>
              </a:rPr>
              <a:t>Panák</a:t>
            </a:r>
          </a:p>
          <a:p>
            <a:r>
              <a:rPr lang="cs-CZ" dirty="0" smtClean="0">
                <a:hlinkClick r:id="rId10"/>
              </a:rPr>
              <a:t>https://</a:t>
            </a:r>
            <a:r>
              <a:rPr lang="cs-CZ" dirty="0" smtClean="0">
                <a:hlinkClick r:id="rId10"/>
              </a:rPr>
              <a:t>www.youtube.com/watch?v=7zY46io7TzU</a:t>
            </a:r>
            <a:endParaRPr lang="cs-CZ" dirty="0" smtClean="0"/>
          </a:p>
          <a:p>
            <a:r>
              <a:rPr lang="cs-CZ" dirty="0" smtClean="0">
                <a:latin typeface="+mn-lt"/>
              </a:rPr>
              <a:t>Běh na místě</a:t>
            </a:r>
          </a:p>
          <a:p>
            <a:r>
              <a:rPr lang="cs-CZ" dirty="0" smtClean="0">
                <a:hlinkClick r:id="rId11"/>
              </a:rPr>
              <a:t>https://</a:t>
            </a:r>
            <a:r>
              <a:rPr lang="cs-CZ" dirty="0" smtClean="0">
                <a:hlinkClick r:id="rId11"/>
              </a:rPr>
              <a:t>www.youtube.com/watch?v=JHViXP-r2wQ</a:t>
            </a:r>
            <a:endParaRPr lang="cs-CZ" dirty="0" smtClean="0"/>
          </a:p>
          <a:p>
            <a:r>
              <a:rPr lang="cs-CZ" dirty="0" smtClean="0">
                <a:latin typeface="+mn-lt"/>
              </a:rPr>
              <a:t>Výstupy na lavičku</a:t>
            </a:r>
          </a:p>
          <a:p>
            <a:r>
              <a:rPr lang="cs-CZ" dirty="0" smtClean="0">
                <a:hlinkClick r:id="rId12"/>
              </a:rPr>
              <a:t>https://www.youtube.com/watch?v=-</a:t>
            </a:r>
            <a:r>
              <a:rPr lang="cs-CZ" dirty="0" smtClean="0">
                <a:hlinkClick r:id="rId12"/>
              </a:rPr>
              <a:t>LyreYcqqf8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189</Words>
  <Application>Microsoft Office PowerPoint</Application>
  <PresentationFormat>Předvádění na obrazovce (4:3)</PresentationFormat>
  <Paragraphs>101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sady Office</vt:lpstr>
      <vt:lpstr>2.výzva – Cvičíme pro radost </vt:lpstr>
      <vt:lpstr>Snímek 2</vt:lpstr>
      <vt:lpstr>Snímek 3</vt:lpstr>
      <vt:lpstr>Snímek 4</vt:lpstr>
      <vt:lpstr>Snímek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2.výzva - Všeobecná pohybová dovednost</dc:title>
  <dc:creator>Radek Svanhal</dc:creator>
  <cp:lastModifiedBy>Radek Svanhal</cp:lastModifiedBy>
  <cp:revision>5</cp:revision>
  <dcterms:created xsi:type="dcterms:W3CDTF">2020-10-23T12:19:34Z</dcterms:created>
  <dcterms:modified xsi:type="dcterms:W3CDTF">2020-10-26T14:16:55Z</dcterms:modified>
</cp:coreProperties>
</file>